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3004800" cy="9753600"/>
  <p:notesSz cx="6858000" cy="9144000"/>
  <p:defaultTextStyle>
    <a:lvl1pPr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1pPr>
    <a:lvl2pPr indent="2286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2pPr>
    <a:lvl3pPr indent="4572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3pPr>
    <a:lvl4pPr indent="6858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4pPr>
    <a:lvl5pPr indent="9144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5pPr>
    <a:lvl6pPr indent="11430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6pPr>
    <a:lvl7pPr indent="13716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7pPr>
    <a:lvl8pPr indent="16002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8pPr>
    <a:lvl9pPr indent="18288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wholeTbl>
    <a:band2H>
      <a:tcTxStyle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32829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E4E5C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55D7FF"/>
        </a:fontRef>
        <a:srgbClr val="55D7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1050" y="-7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od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Tekst tytułowy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Treść - poziom 1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Treść - poziom 2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Treść - poziom 3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Treść - poziom 4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Treść - poziom 5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- 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poziom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Tekst tytułowy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Treść - poziom 1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Treść - poziom 2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Treść - poziom 3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Treść - poziom 4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Treść - poziom 5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poziomo, zamienn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Tekst tytułowy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Treść - poziom 1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Treść - poziom 2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Treść - poziom 3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Treść - poziom 4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Treść - poziom 5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(na środk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z="6200" spc="99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Tekst tytułowy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piono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Tekst tytułowy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Treść - poziom 1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Treść - poziom 2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Treść - poziom 3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Treść - poziom 4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Treść - poziom 5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(na gór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Tekst tytułowy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Tekst tytułowy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Treść - poziom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Treść - poziom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Treść - poziom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Treść - poziom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Treść - poziom 5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Tekst tytułowy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Treść - poziom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Treść - poziom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Treść - poziom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Treść - poziom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Treść - poziom 5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Treść - poziom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Treść - poziom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Treść - poziom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Treść - poziom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Treść - poziom 5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Tekst tytułowy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Treść - poziom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Treść - poziom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Treść - poziom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Treść - poziom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Treść - poziom 5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1pPr>
      <a:lvl2pPr indent="2286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2pPr>
      <a:lvl3pPr indent="4572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3pPr>
      <a:lvl4pPr indent="6858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4pPr>
      <a:lvl5pPr indent="9144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5pPr>
      <a:lvl6pPr indent="11430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6pPr>
      <a:lvl7pPr indent="13716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7pPr>
      <a:lvl8pPr indent="16002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8pPr>
      <a:lvl9pPr indent="18288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9pPr>
    </p:titleStyle>
    <p:bodyStyle>
      <a:lvl1pPr marL="4699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1pPr>
      <a:lvl2pPr marL="9398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2pPr>
      <a:lvl3pPr marL="14097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3pPr>
      <a:lvl4pPr marL="18796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4pPr>
      <a:lvl5pPr marL="23495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5pPr>
      <a:lvl6pPr marL="28194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6pPr>
      <a:lvl7pPr marL="32893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7pPr>
      <a:lvl8pPr marL="37592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8pPr>
      <a:lvl9pPr marL="42291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 dirty="0" smtClean="0">
                <a:solidFill>
                  <a:srgbClr val="FFFFFF"/>
                </a:solidFill>
              </a:rPr>
              <a:t>MAkieta satelity lem</a:t>
            </a:r>
            <a:endParaRPr sz="6200" cap="all" spc="992" dirty="0">
              <a:solidFill>
                <a:srgbClr val="FFFFFF"/>
              </a:solidFill>
            </a:endParaRP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 dirty="0">
                <a:solidFill>
                  <a:srgbClr val="55D7FF"/>
                </a:solidFill>
              </a:rPr>
              <a:t>Mateusz zaremba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Fundusze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79C2CA18-86B1-4CEE-87BC-90E0D5876E1A-L0-001.jpe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502400" y="4879052"/>
            <a:ext cx="6502400" cy="487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5071CC68-50B0-4AFD-99E4-76C6682211E9-L0-001.jpe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502400" y="0"/>
            <a:ext cx="6502400" cy="487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39F00C4D-1019-4BAE-ACBB-0623BF758300-L0-001.jpe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0" y="-1"/>
            <a:ext cx="6502401" cy="487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C8F021F4-C56E-4DC1-8630-FC32B827F547-L0-001.jpe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2543" y="4903460"/>
            <a:ext cx="6437377" cy="4828033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/>
        </p:nvSpPr>
        <p:spPr>
          <a:xfrm>
            <a:off x="830169" y="490295"/>
            <a:ext cx="6351548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200" cap="all" spc="1152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7200" cap="all" spc="1152">
                <a:solidFill>
                  <a:srgbClr val="55D7FF"/>
                </a:solidFill>
              </a:rPr>
              <a:t>Budowa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87BA4242-95D0-4B9B-887C-30D12857332C-L0-001.jpeg"/>
          <p:cNvPicPr/>
          <p:nvPr/>
        </p:nvPicPr>
        <p:blipFill>
          <a:blip r:embed="rId2" cstate="print">
            <a:extLst/>
          </a:blip>
          <a:srcRect l="1737" t="31470" r="1737" b="14233"/>
          <a:stretch>
            <a:fillRect/>
          </a:stretch>
        </p:blipFill>
        <p:spPr>
          <a:xfrm>
            <a:off x="6502400" y="4876800"/>
            <a:ext cx="6502401" cy="487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B2F2C4D5-4513-4AA3-9875-E0960634A0B3-L0-001.png"/>
          <p:cNvPicPr/>
          <p:nvPr/>
        </p:nvPicPr>
        <p:blipFill>
          <a:blip r:embed="rId3" cstate="print">
            <a:extLst/>
          </a:blip>
          <a:srcRect t="21875" b="21875"/>
          <a:stretch>
            <a:fillRect/>
          </a:stretch>
        </p:blipFill>
        <p:spPr>
          <a:xfrm>
            <a:off x="6502400" y="0"/>
            <a:ext cx="6502400" cy="487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C9FF1E61-8605-4478-9E4A-1FE7730C4412-L0-001.jpeg"/>
          <p:cNvPicPr/>
          <p:nvPr/>
        </p:nvPicPr>
        <p:blipFill>
          <a:blip r:embed="rId4" cstate="print">
            <a:extLst/>
          </a:blip>
          <a:srcRect l="5555" r="5555"/>
          <a:stretch>
            <a:fillRect/>
          </a:stretch>
        </p:blipFill>
        <p:spPr>
          <a:xfrm>
            <a:off x="0" y="0"/>
            <a:ext cx="65024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/>
          <p:nvPr/>
        </p:nvSpPr>
        <p:spPr>
          <a:xfrm>
            <a:off x="723730" y="6883702"/>
            <a:ext cx="8809302" cy="334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200" cap="all" spc="99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Ostatnie przygotowania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48E74EF2-0C15-42DE-AC13-8D79D8CF2A35-L0-001.png"/>
          <p:cNvPicPr/>
          <p:nvPr/>
        </p:nvPicPr>
        <p:blipFill>
          <a:blip r:embed="rId2" cstate="print">
            <a:extLst/>
          </a:blip>
          <a:srcRect l="12518" r="12518"/>
          <a:stretch>
            <a:fillRect/>
          </a:stretch>
        </p:blipFill>
        <p:spPr>
          <a:xfrm>
            <a:off x="6502400" y="4879052"/>
            <a:ext cx="6502400" cy="487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ACA7897D-EB69-4C81-AA08-C62FC33BDBAD-L0-001.jpeg"/>
          <p:cNvPicPr/>
          <p:nvPr/>
        </p:nvPicPr>
        <p:blipFill>
          <a:blip r:embed="rId3" cstate="print">
            <a:extLst/>
          </a:blip>
          <a:srcRect l="12592" r="12592"/>
          <a:stretch>
            <a:fillRect/>
          </a:stretch>
        </p:blipFill>
        <p:spPr>
          <a:xfrm>
            <a:off x="6502400" y="0"/>
            <a:ext cx="6502400" cy="487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2C29BB62-DB32-4B60-BEDF-192E656060D8-L0-001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0" y="0"/>
            <a:ext cx="6502401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hape 76"/>
          <p:cNvSpPr/>
          <p:nvPr/>
        </p:nvSpPr>
        <p:spPr>
          <a:xfrm>
            <a:off x="6574408" y="4228728"/>
            <a:ext cx="2325320" cy="22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200" cap="all" spc="99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 dirty="0">
                <a:solidFill>
                  <a:srgbClr val="FFFFFF"/>
                </a:solidFill>
              </a:rPr>
              <a:t>Lot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621DBDFA-4956-4A1F-9599-DD548FD56234-L0-001.jpe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502400" y="4876799"/>
            <a:ext cx="6502400" cy="487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2A017AF5-1C8E-421C-B314-11ED5E18DF1B-L0-001.jpe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502400" y="0"/>
            <a:ext cx="6502400" cy="487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B640D805-D169-4D62-BC13-147A9ABD92E9-L0-001.jpeg"/>
          <p:cNvPicPr/>
          <p:nvPr/>
        </p:nvPicPr>
        <p:blipFill>
          <a:blip r:embed="rId4" cstate="print">
            <a:extLst/>
          </a:blip>
          <a:srcRect l="33333" t="16666" r="33333" b="16666"/>
          <a:stretch>
            <a:fillRect/>
          </a:stretch>
        </p:blipFill>
        <p:spPr>
          <a:xfrm>
            <a:off x="0" y="0"/>
            <a:ext cx="65024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hape 81"/>
          <p:cNvSpPr/>
          <p:nvPr/>
        </p:nvSpPr>
        <p:spPr>
          <a:xfrm>
            <a:off x="6699960" y="4876800"/>
            <a:ext cx="6304840" cy="22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200" cap="all" spc="99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 dirty="0">
                <a:solidFill>
                  <a:srgbClr val="FFFFFF"/>
                </a:solidFill>
              </a:rPr>
              <a:t>Lądowanie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u="sng"/>
            </a:lvl1pPr>
          </a:lstStyle>
          <a:p>
            <a:pPr lvl="0">
              <a:defRPr sz="1800" u="none" cap="none" spc="0">
                <a:solidFill>
                  <a:srgbClr val="000000"/>
                </a:solidFill>
              </a:defRPr>
            </a:pPr>
            <a:r>
              <a:rPr sz="6200" u="sng" cap="all" spc="992" dirty="0">
                <a:solidFill>
                  <a:srgbClr val="FFFFFF"/>
                </a:solidFill>
              </a:rPr>
              <a:t>Wyślij e-MAIL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0DFE5041-9549-4150-8736-0BA23349A7C8-L0-001.jpeg"/>
          <p:cNvPicPr/>
          <p:nvPr/>
        </p:nvPicPr>
        <p:blipFill>
          <a:blip r:embed="rId2" cstate="print">
            <a:extLst/>
          </a:blip>
          <a:srcRect l="9278" t="1580" r="9278" b="158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2CCD46D2-162E-4F33-B5D2-2FFDCAD0DEB0-L0-001.jpeg"/>
          <p:cNvPicPr/>
          <p:nvPr/>
        </p:nvPicPr>
        <p:blipFill>
          <a:blip r:embed="rId2" cstate="print">
            <a:extLst/>
          </a:blip>
          <a:srcRect l="26753" t="13752" r="21780" b="28605"/>
          <a:stretch>
            <a:fillRect/>
          </a:stretch>
        </p:blipFill>
        <p:spPr>
          <a:xfrm>
            <a:off x="6502399" y="0"/>
            <a:ext cx="6502401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741760" y="3580656"/>
            <a:ext cx="5410200" cy="273292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49833">
              <a:defRPr sz="4774" spc="763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774" cap="all" spc="763" dirty="0">
                <a:solidFill>
                  <a:srgbClr val="FFFFFF"/>
                </a:solidFill>
              </a:rPr>
              <a:t>Pierwsze spotkanie z heweliuszem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947EDB6A-67EA-4E1A-865F-32B14499E1A1-L0-001.jpeg"/>
          <p:cNvPicPr/>
          <p:nvPr/>
        </p:nvPicPr>
        <p:blipFill>
          <a:blip r:embed="rId2" cstate="print">
            <a:extLst/>
          </a:blip>
          <a:srcRect t="28789" b="28789"/>
          <a:stretch>
            <a:fillRect/>
          </a:stretch>
        </p:blipFill>
        <p:spPr>
          <a:xfrm>
            <a:off x="6502400" y="4879052"/>
            <a:ext cx="6502400" cy="487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BA83ACD9-E0DA-4D07-9CBA-0E1516315706-L0-001.jpeg"/>
          <p:cNvPicPr/>
          <p:nvPr/>
        </p:nvPicPr>
        <p:blipFill>
          <a:blip r:embed="rId3" cstate="print">
            <a:extLst/>
          </a:blip>
          <a:srcRect l="12291" r="12291"/>
          <a:stretch>
            <a:fillRect/>
          </a:stretch>
        </p:blipFill>
        <p:spPr>
          <a:xfrm>
            <a:off x="6502400" y="0"/>
            <a:ext cx="6502400" cy="487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B6B62C27-556B-416E-A620-CDE7C00FBB6D-L0-001.jpeg"/>
          <p:cNvPicPr/>
          <p:nvPr/>
        </p:nvPicPr>
        <p:blipFill>
          <a:blip r:embed="rId4" cstate="print">
            <a:extLst/>
          </a:blip>
          <a:srcRect l="4960" t="11062" r="61706" b="539"/>
          <a:stretch>
            <a:fillRect/>
          </a:stretch>
        </p:blipFill>
        <p:spPr>
          <a:xfrm>
            <a:off x="0" y="0"/>
            <a:ext cx="65024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956B748D-8D9D-4402-9EFD-0E5BC0864B0F-L0-001.jpeg"/>
          <p:cNvPicPr/>
          <p:nvPr/>
        </p:nvPicPr>
        <p:blipFill>
          <a:blip r:embed="rId2" cstate="print">
            <a:extLst/>
          </a:blip>
          <a:srcRect l="11335" r="886" b="2621"/>
          <a:stretch>
            <a:fillRect/>
          </a:stretch>
        </p:blipFill>
        <p:spPr>
          <a:xfrm>
            <a:off x="-85977" y="659"/>
            <a:ext cx="13176754" cy="97529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2C29BB62-DB32-4B60-BEDF-192E656060D8-L0-001.png"/>
          <p:cNvPicPr/>
          <p:nvPr/>
        </p:nvPicPr>
        <p:blipFill>
          <a:blip r:embed="rId2" cstate="print">
            <a:alphaModFix amt="98000"/>
            <a:extLst/>
          </a:blip>
          <a:srcRect l="16666" t="5820" r="16666" b="7015"/>
          <a:stretch>
            <a:fillRect/>
          </a:stretch>
        </p:blipFill>
        <p:spPr>
          <a:xfrm>
            <a:off x="-124388" y="5593"/>
            <a:ext cx="13253575" cy="9742602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defRPr sz="6138" spc="98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138" cap="all" spc="982">
                <a:solidFill>
                  <a:srgbClr val="FFFFFF"/>
                </a:solidFill>
              </a:rPr>
              <a:t>FOKUS ONE - KOSMOS W 3D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Mateusz zaremba i Adam kita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Pomysł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Prototyp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E3C6E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E3C6E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</Words>
  <Application>Microsoft Office PowerPoint</Application>
  <PresentationFormat>Niestandardowy</PresentationFormat>
  <Paragraphs>13</Paragraphs>
  <Slides>14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5" baseType="lpstr">
      <vt:lpstr>New_Template1</vt:lpstr>
      <vt:lpstr>MAkieta satelity lem</vt:lpstr>
      <vt:lpstr>Wyślij e-MAIL</vt:lpstr>
      <vt:lpstr>Slajd 3</vt:lpstr>
      <vt:lpstr>Pierwsze spotkanie z heweliuszem</vt:lpstr>
      <vt:lpstr>Slajd 5</vt:lpstr>
      <vt:lpstr>Slajd 6</vt:lpstr>
      <vt:lpstr>FOKUS ONE - KOSMOS W 3D</vt:lpstr>
      <vt:lpstr>Pomysł</vt:lpstr>
      <vt:lpstr>Prototyp</vt:lpstr>
      <vt:lpstr>Fundusze</vt:lpstr>
      <vt:lpstr>Slajd 11</vt:lpstr>
      <vt:lpstr>Slajd 12</vt:lpstr>
      <vt:lpstr>Slajd 13</vt:lpstr>
      <vt:lpstr>Slajd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MAkieta satelity lem</dc:title>
  <dc:creator>PZSP-Grażyna</dc:creator>
  <cp:lastModifiedBy>PZSP-Grażyna</cp:lastModifiedBy>
  <cp:revision>1</cp:revision>
  <dcterms:modified xsi:type="dcterms:W3CDTF">2014-11-07T18:52:17Z</dcterms:modified>
</cp:coreProperties>
</file>