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4580" r:id="rId2"/>
  </p:sldMasterIdLst>
  <p:notesMasterIdLst>
    <p:notesMasterId r:id="rId22"/>
  </p:notesMasterIdLst>
  <p:handoutMasterIdLst>
    <p:handoutMasterId r:id="rId23"/>
  </p:handoutMasterIdLst>
  <p:sldIdLst>
    <p:sldId id="501" r:id="rId3"/>
    <p:sldId id="519" r:id="rId4"/>
    <p:sldId id="505" r:id="rId5"/>
    <p:sldId id="506" r:id="rId6"/>
    <p:sldId id="507" r:id="rId7"/>
    <p:sldId id="508" r:id="rId8"/>
    <p:sldId id="520" r:id="rId9"/>
    <p:sldId id="509" r:id="rId10"/>
    <p:sldId id="504" r:id="rId11"/>
    <p:sldId id="510" r:id="rId12"/>
    <p:sldId id="525" r:id="rId13"/>
    <p:sldId id="522" r:id="rId14"/>
    <p:sldId id="516" r:id="rId15"/>
    <p:sldId id="511" r:id="rId16"/>
    <p:sldId id="523" r:id="rId17"/>
    <p:sldId id="502" r:id="rId18"/>
    <p:sldId id="524" r:id="rId19"/>
    <p:sldId id="512" r:id="rId20"/>
    <p:sldId id="514" r:id="rId21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CCFF66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CCFF66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CCFF66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CCFF66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CCFF66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CCFF66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CCFF66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CCFF66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CCFF66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FF"/>
    <a:srgbClr val="FFCC99"/>
    <a:srgbClr val="CCECFF"/>
    <a:srgbClr val="DDDDFF"/>
    <a:srgbClr val="FFFF00"/>
    <a:srgbClr val="555E7B"/>
    <a:srgbClr val="CCFFCC"/>
    <a:srgbClr val="733A31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BA365EB-51E3-4B23-8A6C-D8EBBF93C79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96358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3C13CA8-992E-4976-888B-2D08F4B5E7D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811711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9FE79C-2107-4ECD-893D-709F29F366B2}" type="slidenum">
              <a:rPr lang="pl-PL" smtClean="0"/>
              <a:pPr/>
              <a:t>2</a:t>
            </a:fld>
            <a:endParaRPr lang="pl-PL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9E0902-C5BD-4B8A-B312-CA8E2B4F0992}" type="slidenum">
              <a:rPr lang="pl-PL" smtClean="0"/>
              <a:pPr/>
              <a:t>13</a:t>
            </a:fld>
            <a:endParaRPr lang="pl-PL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725C3-AF18-4ECB-8B81-34A297CA9BA0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67F5DD-07A9-47AD-8264-26A6AA39D2CD}" type="slidenum">
              <a:rPr lang="pl-PL" smtClean="0"/>
              <a:pPr/>
              <a:t>15</a:t>
            </a:fld>
            <a:endParaRPr lang="pl-PL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67F5DD-07A9-47AD-8264-26A6AA39D2CD}" type="slidenum">
              <a:rPr lang="pl-PL" smtClean="0"/>
              <a:pPr/>
              <a:t>16</a:t>
            </a:fld>
            <a:endParaRPr lang="pl-PL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67F5DD-07A9-47AD-8264-26A6AA39D2CD}" type="slidenum">
              <a:rPr lang="pl-PL" smtClean="0"/>
              <a:pPr/>
              <a:t>17</a:t>
            </a:fld>
            <a:endParaRPr lang="pl-PL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67F5DD-07A9-47AD-8264-26A6AA39D2CD}" type="slidenum">
              <a:rPr lang="pl-PL" smtClean="0"/>
              <a:pPr/>
              <a:t>18</a:t>
            </a:fld>
            <a:endParaRPr lang="pl-PL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9FE79C-2107-4ECD-893D-709F29F366B2}" type="slidenum">
              <a:rPr lang="pl-PL" smtClean="0"/>
              <a:pPr/>
              <a:t>3</a:t>
            </a:fld>
            <a:endParaRPr lang="pl-PL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9FE79C-2107-4ECD-893D-709F29F366B2}" type="slidenum">
              <a:rPr lang="pl-PL" smtClean="0"/>
              <a:pPr/>
              <a:t>4</a:t>
            </a:fld>
            <a:endParaRPr lang="pl-PL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9FE79C-2107-4ECD-893D-709F29F366B2}" type="slidenum">
              <a:rPr lang="pl-PL" smtClean="0"/>
              <a:pPr/>
              <a:t>7</a:t>
            </a:fld>
            <a:endParaRPr lang="pl-PL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9FE79C-2107-4ECD-893D-709F29F366B2}" type="slidenum">
              <a:rPr lang="pl-PL" smtClean="0"/>
              <a:pPr/>
              <a:t>8</a:t>
            </a:fld>
            <a:endParaRPr lang="pl-PL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9FE79C-2107-4ECD-893D-709F29F366B2}" type="slidenum">
              <a:rPr lang="pl-PL" smtClean="0"/>
              <a:pPr/>
              <a:t>9</a:t>
            </a:fld>
            <a:endParaRPr lang="pl-PL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725C3-AF18-4ECB-8B81-34A297CA9BA0}" type="slidenum">
              <a:rPr lang="pl-PL" smtClean="0">
                <a:solidFill>
                  <a:prstClr val="black"/>
                </a:solidFill>
              </a:rPr>
              <a:pPr/>
              <a:t>10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725C3-AF18-4ECB-8B81-34A297CA9BA0}" type="slidenum">
              <a:rPr lang="pl-PL" smtClean="0">
                <a:solidFill>
                  <a:prstClr val="black"/>
                </a:solidFill>
              </a:rPr>
              <a:pPr/>
              <a:t>11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725C3-AF18-4ECB-8B81-34A297CA9BA0}" type="slidenum">
              <a:rPr lang="pl-PL" smtClean="0">
                <a:solidFill>
                  <a:prstClr val="black"/>
                </a:solidFill>
              </a:rPr>
              <a:pPr/>
              <a:t>12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60A9A-17C4-41DA-9E4F-5AF6C5AEEEE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A6A7F-909D-4DEF-ADAD-8E5C422955D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0EB74-E0D5-4C4A-AEE5-5B4533CCD44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2014-11-08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2014-11-08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2014-11-08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2014-11-08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2014-11-08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2014-11-08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2014-11-08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2014-11-08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C4CE1-0C19-4A88-8620-AF7D59F5CB0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2014-11-08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2014-11-08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2014-11-08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1B538-5B73-42A7-B0A0-CC9B9E5ECF5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5C1CC-2C4D-418B-BF4F-5E36AFEF932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C1133-AD10-4D8C-9DA2-4B075055D80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B2400-C870-4FC6-9B70-F06F53E8232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ABA9D-9DFA-4F04-BE36-B4D338E1A2A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EAC14-615B-4AC9-BB23-896B46BB55C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1377E-88CD-49C4-A525-6C632496F34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wzorzec stylu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wzorce stylu tekstu</a:t>
            </a:r>
          </a:p>
          <a:p>
            <a:pPr lvl="1"/>
            <a:r>
              <a:rPr lang="en-GB" smtClean="0"/>
              <a:t>Drugi poziom</a:t>
            </a:r>
          </a:p>
          <a:p>
            <a:pPr lvl="2"/>
            <a:r>
              <a:rPr lang="en-GB" smtClean="0"/>
              <a:t>Trzeci poziom</a:t>
            </a:r>
          </a:p>
          <a:p>
            <a:pPr lvl="3"/>
            <a:r>
              <a:rPr lang="en-GB" smtClean="0"/>
              <a:t>Czwarty poziom</a:t>
            </a:r>
          </a:p>
          <a:p>
            <a:pPr lvl="4"/>
            <a:r>
              <a:rPr lang="en-GB" smtClean="0"/>
              <a:t>Piąty poziom</a:t>
            </a:r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B327B51-9F74-4060-B2AC-E961BB58855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6221E02-25CB-4963-84BC-0813985E7D90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2014-11-08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89B7C76-EFF2-4CD8-A475-4750F11B4BC6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1" r:id="rId1"/>
    <p:sldLayoutId id="2147484582" r:id="rId2"/>
    <p:sldLayoutId id="2147484583" r:id="rId3"/>
    <p:sldLayoutId id="2147484584" r:id="rId4"/>
    <p:sldLayoutId id="2147484585" r:id="rId5"/>
    <p:sldLayoutId id="2147484586" r:id="rId6"/>
    <p:sldLayoutId id="2147484587" r:id="rId7"/>
    <p:sldLayoutId id="2147484588" r:id="rId8"/>
    <p:sldLayoutId id="2147484589" r:id="rId9"/>
    <p:sldLayoutId id="2147484590" r:id="rId10"/>
    <p:sldLayoutId id="214748459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21.jpeg"/><Relationship Id="rId3" Type="http://schemas.openxmlformats.org/officeDocument/2006/relationships/image" Target="../media/image15.jpeg"/><Relationship Id="rId12" Type="http://schemas.openxmlformats.org/officeDocument/2006/relationships/image" Target="../media/image17.jpeg"/><Relationship Id="rId17" Type="http://schemas.openxmlformats.org/officeDocument/2006/relationships/image" Target="../media/image20.jpe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11" Type="http://schemas.microsoft.com/office/2007/relationships/hdphoto" Target="../media/hdphoto4.wdp"/><Relationship Id="rId15" Type="http://schemas.microsoft.com/office/2007/relationships/hdphoto" Target="../media/hdphoto6.wdp"/><Relationship Id="rId5" Type="http://schemas.microsoft.com/office/2007/relationships/hdphoto" Target="../media/hdphoto1.wdp"/><Relationship Id="rId19" Type="http://schemas.openxmlformats.org/officeDocument/2006/relationships/image" Target="../media/image22.jpeg"/><Relationship Id="rId4" Type="http://schemas.openxmlformats.org/officeDocument/2006/relationships/image" Target="../media/image16.jpeg"/><Relationship Id="rId14" Type="http://schemas.openxmlformats.org/officeDocument/2006/relationships/image" Target="../media/image18.jpe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21.jpeg"/><Relationship Id="rId3" Type="http://schemas.openxmlformats.org/officeDocument/2006/relationships/image" Target="../media/image15.jpeg"/><Relationship Id="rId21" Type="http://schemas.openxmlformats.org/officeDocument/2006/relationships/image" Target="../media/image25.jpeg"/><Relationship Id="rId12" Type="http://schemas.openxmlformats.org/officeDocument/2006/relationships/image" Target="../media/image17.jpeg"/><Relationship Id="rId17" Type="http://schemas.openxmlformats.org/officeDocument/2006/relationships/image" Target="../media/image20.jpe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9.jpe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11" Type="http://schemas.microsoft.com/office/2007/relationships/hdphoto" Target="../media/hdphoto4.wdp"/><Relationship Id="rId15" Type="http://schemas.microsoft.com/office/2007/relationships/hdphoto" Target="../media/hdphoto6.wdp"/><Relationship Id="rId5" Type="http://schemas.microsoft.com/office/2007/relationships/hdphoto" Target="../media/hdphoto1.wdp"/><Relationship Id="rId19" Type="http://schemas.openxmlformats.org/officeDocument/2006/relationships/image" Target="../media/image23.jpeg"/><Relationship Id="rId4" Type="http://schemas.openxmlformats.org/officeDocument/2006/relationships/image" Target="../media/image16.jpeg"/><Relationship Id="rId14" Type="http://schemas.openxmlformats.org/officeDocument/2006/relationships/image" Target="../media/image18.jpe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95536" y="3429000"/>
            <a:ext cx="83897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4800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alibri" pitchFamily="34" charset="0"/>
                <a:cs typeface="Andalus" pitchFamily="18" charset="-78"/>
              </a:rPr>
              <a:t>Astronomia pod izerskim niebem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0" y="6457890"/>
            <a:ext cx="2443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FF"/>
                </a:solidFill>
                <a:latin typeface="Calibri" pitchFamily="34" charset="0"/>
              </a:rPr>
              <a:t>Sylwester </a:t>
            </a:r>
            <a:r>
              <a:rPr lang="pl-PL" dirty="0" err="1" smtClean="0">
                <a:solidFill>
                  <a:srgbClr val="FFFFFF"/>
                </a:solidFill>
                <a:latin typeface="Calibri" pitchFamily="34" charset="0"/>
              </a:rPr>
              <a:t>Kołomański</a:t>
            </a:r>
            <a:endParaRPr lang="en-GB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" name="Obraz 3" descr="logo-iauwr-ciem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16759" cy="69269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543600" y="633478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dirty="0" smtClean="0">
                <a:solidFill>
                  <a:srgbClr val="FFFFFF"/>
                </a:solidFill>
              </a:rPr>
              <a:t>Astronomia i badania kosmiczne w edukacji</a:t>
            </a:r>
          </a:p>
          <a:p>
            <a:pPr algn="r"/>
            <a:r>
              <a:rPr lang="pl-PL" sz="1400" dirty="0" smtClean="0">
                <a:solidFill>
                  <a:srgbClr val="FFFFFF"/>
                </a:solidFill>
              </a:rPr>
              <a:t>Warszawa, 8.11.2014</a:t>
            </a:r>
            <a:endParaRPr lang="en-GB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8877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/>
          <p:cNvSpPr txBox="1"/>
          <p:nvPr/>
        </p:nvSpPr>
        <p:spPr>
          <a:xfrm>
            <a:off x="323528" y="2403465"/>
            <a:ext cx="44644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200"/>
              </a:spcAft>
              <a:buClr>
                <a:srgbClr val="F79646">
                  <a:lumMod val="60000"/>
                  <a:lumOff val="40000"/>
                </a:srgbClr>
              </a:buClr>
            </a:pPr>
            <a:r>
              <a:rPr lang="pl-PL" b="1" dirty="0" smtClean="0">
                <a:solidFill>
                  <a:srgbClr val="FFFFCC"/>
                </a:solidFill>
                <a:latin typeface="Calibri"/>
              </a:rPr>
              <a:t>Izerski Park Ciemnego Nieba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F79646">
                  <a:lumMod val="60000"/>
                  <a:lumOff val="40000"/>
                </a:srgbClr>
              </a:buClr>
            </a:pPr>
            <a:r>
              <a:rPr lang="pl-PL" i="1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pierwszy PCN w Europie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F79646">
                  <a:lumMod val="60000"/>
                  <a:lumOff val="40000"/>
                </a:srgbClr>
              </a:buClr>
            </a:pPr>
            <a:r>
              <a:rPr lang="pl-PL" i="1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pierwszy </a:t>
            </a:r>
            <a:r>
              <a:rPr lang="pl-PL" i="1" dirty="0" err="1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transgraniczny</a:t>
            </a:r>
            <a:r>
              <a:rPr lang="pl-PL" i="1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 PCN na świecie</a:t>
            </a:r>
          </a:p>
        </p:txBody>
      </p:sp>
      <p:pic>
        <p:nvPicPr>
          <p:cNvPr id="8" name="Obraz 7" descr="logo_Izerski Park Ciemnego Nieba_full kolor_72d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040" y="392093"/>
            <a:ext cx="3960000" cy="1380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sp>
        <p:nvSpPr>
          <p:cNvPr id="16" name="pole tekstowe 15"/>
          <p:cNvSpPr txBox="1"/>
          <p:nvPr/>
        </p:nvSpPr>
        <p:spPr>
          <a:xfrm>
            <a:off x="971600" y="3645024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indent="-177800" fontAlgn="auto">
              <a:spcBef>
                <a:spcPts val="0"/>
              </a:spcBef>
              <a:spcAft>
                <a:spcPts val="1200"/>
              </a:spcAft>
              <a:buClr>
                <a:srgbClr val="F79646">
                  <a:lumMod val="60000"/>
                  <a:lumOff val="40000"/>
                </a:srgbClr>
              </a:buClr>
            </a:pPr>
            <a:r>
              <a:rPr lang="pl-PL" sz="1800" b="1" dirty="0" smtClean="0">
                <a:solidFill>
                  <a:prstClr val="white">
                    <a:lumMod val="85000"/>
                  </a:prstClr>
                </a:solidFill>
                <a:latin typeface="Calibri"/>
              </a:rPr>
              <a:t>Cele</a:t>
            </a:r>
          </a:p>
          <a:p>
            <a:pPr marL="184150" indent="-177800" fontAlgn="auto">
              <a:spcBef>
                <a:spcPts val="0"/>
              </a:spcBef>
              <a:spcAft>
                <a:spcPts val="1200"/>
              </a:spcAft>
              <a:buClr>
                <a:srgbClr val="F79646">
                  <a:lumMod val="60000"/>
                  <a:lumOff val="40000"/>
                </a:srgbClr>
              </a:buClr>
              <a:buFont typeface="Wingdings" pitchFamily="2" charset="2"/>
              <a:buChar char="§"/>
            </a:pPr>
            <a:r>
              <a:rPr lang="pl-PL" sz="1800" dirty="0" smtClean="0">
                <a:solidFill>
                  <a:prstClr val="white">
                    <a:lumMod val="85000"/>
                  </a:prstClr>
                </a:solidFill>
                <a:latin typeface="Calibri"/>
              </a:rPr>
              <a:t>propagacja ochrony nocnego środowiska naturalnego</a:t>
            </a:r>
          </a:p>
          <a:p>
            <a:pPr marL="184150" indent="-177800" fontAlgn="auto">
              <a:spcBef>
                <a:spcPts val="0"/>
              </a:spcBef>
              <a:spcAft>
                <a:spcPts val="1200"/>
              </a:spcAft>
              <a:buClr>
                <a:srgbClr val="F79646">
                  <a:lumMod val="60000"/>
                  <a:lumOff val="40000"/>
                </a:srgbClr>
              </a:buClr>
              <a:buFont typeface="Wingdings" pitchFamily="2" charset="2"/>
              <a:buChar char="§"/>
            </a:pPr>
            <a:r>
              <a:rPr lang="pl-PL" sz="1800" dirty="0" smtClean="0">
                <a:solidFill>
                  <a:prstClr val="white">
                    <a:lumMod val="85000"/>
                  </a:prstClr>
                </a:solidFill>
                <a:latin typeface="Calibri"/>
              </a:rPr>
              <a:t>popularyzacja astronomii</a:t>
            </a:r>
          </a:p>
          <a:p>
            <a:pPr marL="184150" indent="-177800" fontAlgn="auto">
              <a:spcBef>
                <a:spcPts val="0"/>
              </a:spcBef>
              <a:spcAft>
                <a:spcPts val="1200"/>
              </a:spcAft>
              <a:buClr>
                <a:srgbClr val="F79646">
                  <a:lumMod val="60000"/>
                  <a:lumOff val="40000"/>
                </a:srgbClr>
              </a:buClr>
              <a:buFont typeface="Wingdings" pitchFamily="2" charset="2"/>
              <a:buChar char="§"/>
            </a:pPr>
            <a:r>
              <a:rPr lang="pl-PL" sz="1800" dirty="0" smtClean="0">
                <a:solidFill>
                  <a:prstClr val="white">
                    <a:lumMod val="85000"/>
                  </a:prstClr>
                </a:solidFill>
                <a:latin typeface="Calibri"/>
              </a:rPr>
              <a:t>rozwój astro-turystyki</a:t>
            </a:r>
          </a:p>
        </p:txBody>
      </p:sp>
      <p:grpSp>
        <p:nvGrpSpPr>
          <p:cNvPr id="14" name="Grupa 13"/>
          <p:cNvGrpSpPr/>
          <p:nvPr/>
        </p:nvGrpSpPr>
        <p:grpSpPr>
          <a:xfrm>
            <a:off x="1187624" y="5769368"/>
            <a:ext cx="3096344" cy="972000"/>
            <a:chOff x="144091" y="16417896"/>
            <a:chExt cx="3096344" cy="972000"/>
          </a:xfrm>
        </p:grpSpPr>
        <p:pic>
          <p:nvPicPr>
            <p:cNvPr id="17" name="Obraz 16" descr="logo-chk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7655" t="4743" r="8141" b="8296"/>
            <a:stretch>
              <a:fillRect/>
            </a:stretch>
          </p:blipFill>
          <p:spPr>
            <a:xfrm>
              <a:off x="1602000" y="16489888"/>
              <a:ext cx="828000" cy="828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chemeClr val="bg1">
                  <a:alpha val="70000"/>
                </a:schemeClr>
              </a:outerShdw>
            </a:effectLst>
          </p:spPr>
        </p:pic>
        <p:pic>
          <p:nvPicPr>
            <p:cNvPr id="18" name="Obraz 17" descr="logo-lesy-cr.jpg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001" t="14031" r="4001" b="14031"/>
            <a:stretch>
              <a:fillRect/>
            </a:stretch>
          </p:blipFill>
          <p:spPr>
            <a:xfrm>
              <a:off x="144091" y="16642800"/>
              <a:ext cx="1332000" cy="5212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chemeClr val="bg1">
                  <a:alpha val="70000"/>
                </a:schemeClr>
              </a:outerShdw>
            </a:effectLst>
          </p:spPr>
        </p:pic>
        <p:pic>
          <p:nvPicPr>
            <p:cNvPr id="19" name="Obraz 18" descr="logo-astro-cz.jpg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 xmlns="">
                    <a14:imgLayer r:embed="rId15"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60238" y="16417896"/>
              <a:ext cx="680197" cy="972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chemeClr val="bg1">
                  <a:alpha val="70000"/>
                </a:schemeClr>
              </a:outerShdw>
            </a:effectLst>
          </p:spPr>
        </p:pic>
      </p:grpSp>
      <p:grpSp>
        <p:nvGrpSpPr>
          <p:cNvPr id="20" name="Grupa 19"/>
          <p:cNvGrpSpPr/>
          <p:nvPr/>
        </p:nvGrpSpPr>
        <p:grpSpPr>
          <a:xfrm>
            <a:off x="4427984" y="5769368"/>
            <a:ext cx="3068793" cy="972000"/>
            <a:chOff x="7560915" y="16417896"/>
            <a:chExt cx="3068793" cy="972000"/>
          </a:xfrm>
        </p:grpSpPr>
        <p:pic>
          <p:nvPicPr>
            <p:cNvPr id="21" name="Obraz 20" descr="logo-iauwr.jpg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78000" y="16597808"/>
              <a:ext cx="1251708" cy="612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chemeClr val="bg1">
                  <a:alpha val="70000"/>
                </a:schemeClr>
              </a:outerShdw>
            </a:effectLst>
          </p:spPr>
        </p:pic>
        <p:pic>
          <p:nvPicPr>
            <p:cNvPr id="22" name="Obraz 21" descr="swieradow.jpg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harpenSoften amoun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42000" y="16489888"/>
              <a:ext cx="804229" cy="828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chemeClr val="bg1">
                  <a:alpha val="70000"/>
                </a:schemeClr>
              </a:outerShdw>
            </a:effectLst>
          </p:spPr>
        </p:pic>
        <p:pic>
          <p:nvPicPr>
            <p:cNvPr id="23" name="Obraz 22" descr="szklarska.jpg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sharpenSoften amoun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60915" y="16417896"/>
              <a:ext cx="749250" cy="972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chemeClr val="bg1">
                  <a:alpha val="70000"/>
                </a:schemeClr>
              </a:outerShdw>
            </a:effectLst>
          </p:spPr>
        </p:pic>
      </p:grpSp>
      <p:pic>
        <p:nvPicPr>
          <p:cNvPr id="26" name="Obraz 25" descr="jizera_002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076056" y="116632"/>
            <a:ext cx="3671999" cy="550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sp>
        <p:nvSpPr>
          <p:cNvPr id="15" name="pole tekstowe 14"/>
          <p:cNvSpPr txBox="1"/>
          <p:nvPr/>
        </p:nvSpPr>
        <p:spPr>
          <a:xfrm>
            <a:off x="1403648" y="1772816"/>
            <a:ext cx="2014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i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www.izera-darksky.eu</a:t>
            </a:r>
            <a:endParaRPr lang="en-GB" sz="1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/>
          <p:cNvSpPr txBox="1"/>
          <p:nvPr/>
        </p:nvSpPr>
        <p:spPr>
          <a:xfrm>
            <a:off x="323528" y="2403465"/>
            <a:ext cx="44644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200"/>
              </a:spcAft>
              <a:buClr>
                <a:srgbClr val="F79646">
                  <a:lumMod val="60000"/>
                  <a:lumOff val="40000"/>
                </a:srgbClr>
              </a:buClr>
            </a:pPr>
            <a:r>
              <a:rPr lang="pl-PL" b="1" dirty="0" smtClean="0">
                <a:solidFill>
                  <a:srgbClr val="FFFFCC"/>
                </a:solidFill>
                <a:latin typeface="Calibri"/>
              </a:rPr>
              <a:t>Izerski Park Ciemnego Nieba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F79646">
                  <a:lumMod val="60000"/>
                  <a:lumOff val="40000"/>
                </a:srgbClr>
              </a:buClr>
            </a:pPr>
            <a:r>
              <a:rPr lang="pl-PL" i="1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pierwszy PCN w Europie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F79646">
                  <a:lumMod val="60000"/>
                  <a:lumOff val="40000"/>
                </a:srgbClr>
              </a:buClr>
            </a:pPr>
            <a:r>
              <a:rPr lang="pl-PL" i="1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pierwszy </a:t>
            </a:r>
            <a:r>
              <a:rPr lang="pl-PL" i="1" dirty="0" err="1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transgraniczny</a:t>
            </a:r>
            <a:r>
              <a:rPr lang="pl-PL" i="1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 PCN na świecie</a:t>
            </a:r>
          </a:p>
        </p:txBody>
      </p:sp>
      <p:pic>
        <p:nvPicPr>
          <p:cNvPr id="8" name="Obraz 7" descr="logo_Izerski Park Ciemnego Nieba_full kolor_72d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040" y="392093"/>
            <a:ext cx="3960000" cy="1380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sp>
        <p:nvSpPr>
          <p:cNvPr id="16" name="pole tekstowe 15"/>
          <p:cNvSpPr txBox="1"/>
          <p:nvPr/>
        </p:nvSpPr>
        <p:spPr>
          <a:xfrm>
            <a:off x="971600" y="3645024"/>
            <a:ext cx="345638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indent="-177800" fontAlgn="auto">
              <a:spcBef>
                <a:spcPts val="0"/>
              </a:spcBef>
              <a:spcAft>
                <a:spcPts val="1200"/>
              </a:spcAft>
              <a:buClr>
                <a:srgbClr val="F79646">
                  <a:lumMod val="60000"/>
                  <a:lumOff val="40000"/>
                </a:srgbClr>
              </a:buClr>
            </a:pPr>
            <a:r>
              <a:rPr lang="pl-PL" sz="1800" b="1" dirty="0" smtClean="0">
                <a:solidFill>
                  <a:prstClr val="white">
                    <a:lumMod val="85000"/>
                  </a:prstClr>
                </a:solidFill>
                <a:latin typeface="Calibri"/>
              </a:rPr>
              <a:t>Działania</a:t>
            </a:r>
          </a:p>
          <a:p>
            <a:pPr marL="184150" indent="-177800" fontAlgn="auto">
              <a:spcBef>
                <a:spcPts val="0"/>
              </a:spcBef>
              <a:spcAft>
                <a:spcPts val="1200"/>
              </a:spcAft>
              <a:buClr>
                <a:srgbClr val="F79646">
                  <a:lumMod val="60000"/>
                  <a:lumOff val="40000"/>
                </a:srgbClr>
              </a:buClr>
              <a:buFont typeface="Wingdings" pitchFamily="2" charset="2"/>
              <a:buChar char="§"/>
            </a:pPr>
            <a:r>
              <a:rPr lang="pl-PL" sz="1800" dirty="0" smtClean="0">
                <a:solidFill>
                  <a:prstClr val="white">
                    <a:lumMod val="85000"/>
                  </a:prstClr>
                </a:solidFill>
                <a:latin typeface="Calibri"/>
              </a:rPr>
              <a:t>materiały informacyjne</a:t>
            </a:r>
          </a:p>
          <a:p>
            <a:pPr marL="184150" indent="-177800" fontAlgn="auto">
              <a:spcBef>
                <a:spcPts val="0"/>
              </a:spcBef>
              <a:spcAft>
                <a:spcPts val="1200"/>
              </a:spcAft>
              <a:buClr>
                <a:srgbClr val="F79646">
                  <a:lumMod val="60000"/>
                  <a:lumOff val="40000"/>
                </a:srgbClr>
              </a:buClr>
              <a:buFont typeface="Wingdings" pitchFamily="2" charset="2"/>
              <a:buChar char="§"/>
            </a:pPr>
            <a:r>
              <a:rPr lang="pl-PL" sz="1800" dirty="0" smtClean="0">
                <a:solidFill>
                  <a:prstClr val="white">
                    <a:lumMod val="85000"/>
                  </a:prstClr>
                </a:solidFill>
                <a:latin typeface="Calibri"/>
              </a:rPr>
              <a:t>imprezy astronomiczne</a:t>
            </a:r>
          </a:p>
          <a:p>
            <a:pPr marL="184150" indent="-177800" fontAlgn="auto">
              <a:spcBef>
                <a:spcPts val="0"/>
              </a:spcBef>
              <a:spcAft>
                <a:spcPts val="1200"/>
              </a:spcAft>
              <a:buClr>
                <a:srgbClr val="F79646">
                  <a:lumMod val="60000"/>
                  <a:lumOff val="40000"/>
                </a:srgbClr>
              </a:buClr>
              <a:buFont typeface="Wingdings" pitchFamily="2" charset="2"/>
              <a:buChar char="§"/>
            </a:pPr>
            <a:r>
              <a:rPr lang="pl-PL" sz="1800" dirty="0" smtClean="0">
                <a:solidFill>
                  <a:prstClr val="white">
                    <a:lumMod val="85000"/>
                  </a:prstClr>
                </a:solidFill>
                <a:latin typeface="Calibri"/>
              </a:rPr>
              <a:t>monitoring stanu nocnego nieba</a:t>
            </a:r>
          </a:p>
          <a:p>
            <a:pPr marL="184150" indent="-177800" fontAlgn="auto">
              <a:spcBef>
                <a:spcPts val="0"/>
              </a:spcBef>
              <a:spcAft>
                <a:spcPts val="1200"/>
              </a:spcAft>
              <a:buClr>
                <a:srgbClr val="F79646">
                  <a:lumMod val="60000"/>
                  <a:lumOff val="40000"/>
                </a:srgbClr>
              </a:buClr>
              <a:buFont typeface="Wingdings" pitchFamily="2" charset="2"/>
              <a:buChar char="§"/>
            </a:pPr>
            <a:r>
              <a:rPr lang="pl-PL" sz="1800" dirty="0" smtClean="0">
                <a:solidFill>
                  <a:prstClr val="white">
                    <a:lumMod val="85000"/>
                  </a:prstClr>
                </a:solidFill>
                <a:latin typeface="Calibri"/>
              </a:rPr>
              <a:t>współpraca z gminami</a:t>
            </a:r>
          </a:p>
        </p:txBody>
      </p:sp>
      <p:grpSp>
        <p:nvGrpSpPr>
          <p:cNvPr id="2" name="Grupa 13"/>
          <p:cNvGrpSpPr/>
          <p:nvPr/>
        </p:nvGrpSpPr>
        <p:grpSpPr>
          <a:xfrm>
            <a:off x="1187624" y="5769368"/>
            <a:ext cx="3096344" cy="972000"/>
            <a:chOff x="144091" y="16417896"/>
            <a:chExt cx="3096344" cy="972000"/>
          </a:xfrm>
        </p:grpSpPr>
        <p:pic>
          <p:nvPicPr>
            <p:cNvPr id="17" name="Obraz 16" descr="logo-chk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7655" t="4743" r="8141" b="8296"/>
            <a:stretch>
              <a:fillRect/>
            </a:stretch>
          </p:blipFill>
          <p:spPr>
            <a:xfrm>
              <a:off x="1602000" y="16489888"/>
              <a:ext cx="828000" cy="828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chemeClr val="bg1">
                  <a:alpha val="70000"/>
                </a:schemeClr>
              </a:outerShdw>
            </a:effectLst>
          </p:spPr>
        </p:pic>
        <p:pic>
          <p:nvPicPr>
            <p:cNvPr id="18" name="Obraz 17" descr="logo-lesy-cr.jpg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001" t="14031" r="4001" b="14031"/>
            <a:stretch>
              <a:fillRect/>
            </a:stretch>
          </p:blipFill>
          <p:spPr>
            <a:xfrm>
              <a:off x="144091" y="16642800"/>
              <a:ext cx="1332000" cy="5212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chemeClr val="bg1">
                  <a:alpha val="70000"/>
                </a:schemeClr>
              </a:outerShdw>
            </a:effectLst>
          </p:spPr>
        </p:pic>
        <p:pic>
          <p:nvPicPr>
            <p:cNvPr id="19" name="Obraz 18" descr="logo-astro-cz.jpg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 xmlns="">
                    <a14:imgLayer r:embed="rId15"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60238" y="16417896"/>
              <a:ext cx="680197" cy="972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chemeClr val="bg1">
                  <a:alpha val="70000"/>
                </a:schemeClr>
              </a:outerShdw>
            </a:effectLst>
          </p:spPr>
        </p:pic>
      </p:grpSp>
      <p:grpSp>
        <p:nvGrpSpPr>
          <p:cNvPr id="3" name="Grupa 19"/>
          <p:cNvGrpSpPr/>
          <p:nvPr/>
        </p:nvGrpSpPr>
        <p:grpSpPr>
          <a:xfrm>
            <a:off x="4427984" y="5769368"/>
            <a:ext cx="3068793" cy="972000"/>
            <a:chOff x="7560915" y="16417896"/>
            <a:chExt cx="3068793" cy="972000"/>
          </a:xfrm>
        </p:grpSpPr>
        <p:pic>
          <p:nvPicPr>
            <p:cNvPr id="21" name="Obraz 20" descr="logo-iauwr.jpg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78000" y="16597808"/>
              <a:ext cx="1251708" cy="612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chemeClr val="bg1">
                  <a:alpha val="70000"/>
                </a:schemeClr>
              </a:outerShdw>
            </a:effectLst>
          </p:spPr>
        </p:pic>
        <p:pic>
          <p:nvPicPr>
            <p:cNvPr id="22" name="Obraz 21" descr="swieradow.jpg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harpenSoften amoun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42000" y="16489888"/>
              <a:ext cx="804229" cy="828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chemeClr val="bg1">
                  <a:alpha val="70000"/>
                </a:schemeClr>
              </a:outerShdw>
            </a:effectLst>
          </p:spPr>
        </p:pic>
        <p:pic>
          <p:nvPicPr>
            <p:cNvPr id="23" name="Obraz 22" descr="szklarska.jpg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sharpenSoften amoun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60915" y="16417896"/>
              <a:ext cx="749250" cy="972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chemeClr val="bg1">
                  <a:alpha val="70000"/>
                </a:schemeClr>
              </a:outerShdw>
            </a:effectLst>
          </p:spPr>
        </p:pic>
      </p:grpSp>
      <p:sp>
        <p:nvSpPr>
          <p:cNvPr id="15" name="pole tekstowe 14"/>
          <p:cNvSpPr txBox="1"/>
          <p:nvPr/>
        </p:nvSpPr>
        <p:spPr>
          <a:xfrm>
            <a:off x="1403648" y="1772816"/>
            <a:ext cx="2014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i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www.izera-darksky.eu</a:t>
            </a:r>
            <a:endParaRPr lang="en-GB" sz="1600" i="1" dirty="0">
              <a:solidFill>
                <a:schemeClr val="bg1"/>
              </a:solidFill>
            </a:endParaRPr>
          </a:p>
        </p:txBody>
      </p:sp>
      <p:pic>
        <p:nvPicPr>
          <p:cNvPr id="20" name="Obraz 10" descr="POPR1.jp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644008" y="332656"/>
            <a:ext cx="3023778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012158" y="1988840"/>
            <a:ext cx="2879233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pic>
        <p:nvPicPr>
          <p:cNvPr id="2050" name="Picture 2" descr="3. Astronomiczny Dzie&amp;nacute; w Izerskim Parku Ciemnego Nieba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427984" y="3645024"/>
            <a:ext cx="2915999" cy="194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jizerka"/>
          <p:cNvPicPr>
            <a:picLocks noChangeAspect="1" noChangeArrowheads="1"/>
          </p:cNvPicPr>
          <p:nvPr/>
        </p:nvPicPr>
        <p:blipFill>
          <a:blip r:embed="rId3" cstate="print"/>
          <a:srcRect t="18315"/>
          <a:stretch>
            <a:fillRect/>
          </a:stretch>
        </p:blipFill>
        <p:spPr bwMode="auto">
          <a:xfrm>
            <a:off x="179512" y="188640"/>
            <a:ext cx="5290692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sp>
        <p:nvSpPr>
          <p:cNvPr id="15" name="pole tekstowe 14"/>
          <p:cNvSpPr txBox="1"/>
          <p:nvPr/>
        </p:nvSpPr>
        <p:spPr>
          <a:xfrm>
            <a:off x="3347864" y="3068960"/>
            <a:ext cx="1506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400" b="1" dirty="0" err="1" smtClean="0">
                <a:solidFill>
                  <a:srgbClr val="FFFFFF"/>
                </a:solidFill>
                <a:latin typeface="Calibri" pitchFamily="34" charset="0"/>
              </a:rPr>
              <a:t>Jizerka</a:t>
            </a:r>
            <a:r>
              <a:rPr lang="pl-PL" sz="1400" b="1" dirty="0" smtClean="0">
                <a:solidFill>
                  <a:srgbClr val="FFFFFF"/>
                </a:solidFill>
                <a:latin typeface="Calibri" pitchFamily="34" charset="0"/>
              </a:rPr>
              <a:t>, 4.11.2009</a:t>
            </a:r>
            <a:endParaRPr lang="en-GB" sz="14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25" name="Grupa 24"/>
          <p:cNvGrpSpPr/>
          <p:nvPr/>
        </p:nvGrpSpPr>
        <p:grpSpPr>
          <a:xfrm>
            <a:off x="5580112" y="332976"/>
            <a:ext cx="3420000" cy="2880000"/>
            <a:chOff x="5580112" y="332976"/>
            <a:chExt cx="3420000" cy="2880000"/>
          </a:xfrm>
        </p:grpSpPr>
        <p:pic>
          <p:nvPicPr>
            <p:cNvPr id="24" name="Obraz 23" descr="ipcn-5lat-2.jpg"/>
            <p:cNvPicPr>
              <a:picLocks noChangeAspect="1"/>
            </p:cNvPicPr>
            <p:nvPr/>
          </p:nvPicPr>
          <p:blipFill>
            <a:blip r:embed="rId4" cstate="print"/>
            <a:srcRect l="7683" t="9702" r="7806" b="426"/>
            <a:stretch>
              <a:fillRect/>
            </a:stretch>
          </p:blipFill>
          <p:spPr>
            <a:xfrm>
              <a:off x="5580112" y="332976"/>
              <a:ext cx="3420000" cy="2880000"/>
            </a:xfrm>
            <a:prstGeom prst="rect">
              <a:avLst/>
            </a:prstGeom>
          </p:spPr>
        </p:pic>
        <p:sp>
          <p:nvSpPr>
            <p:cNvPr id="20" name="pole tekstowe 19"/>
            <p:cNvSpPr txBox="1"/>
            <p:nvPr/>
          </p:nvSpPr>
          <p:spPr>
            <a:xfrm>
              <a:off x="6598566" y="2802414"/>
              <a:ext cx="12137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l-PL" sz="1600" i="1" dirty="0" smtClean="0">
                  <a:solidFill>
                    <a:srgbClr val="FFFFFF"/>
                  </a:solidFill>
                  <a:latin typeface="Calibri" pitchFamily="34" charset="0"/>
                </a:rPr>
                <a:t>2009 – 2014</a:t>
              </a:r>
              <a:endParaRPr lang="en-GB" sz="1600" i="1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pic>
        <p:nvPicPr>
          <p:cNvPr id="2050" name="Picture 2" descr="http://www.goryizerskie.pl/foto/art_1712_48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501008"/>
            <a:ext cx="7363635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sp>
        <p:nvSpPr>
          <p:cNvPr id="26" name="pole tekstowe 25"/>
          <p:cNvSpPr txBox="1"/>
          <p:nvPr/>
        </p:nvSpPr>
        <p:spPr>
          <a:xfrm>
            <a:off x="7458050" y="6433591"/>
            <a:ext cx="1506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400" b="1" dirty="0" err="1" smtClean="0">
                <a:solidFill>
                  <a:srgbClr val="FFFFFF"/>
                </a:solidFill>
                <a:latin typeface="Calibri" pitchFamily="34" charset="0"/>
              </a:rPr>
              <a:t>Jizerka</a:t>
            </a:r>
            <a:r>
              <a:rPr lang="pl-PL" sz="1400" b="1" dirty="0" smtClean="0">
                <a:solidFill>
                  <a:srgbClr val="FFFFFF"/>
                </a:solidFill>
                <a:latin typeface="Calibri" pitchFamily="34" charset="0"/>
              </a:rPr>
              <a:t>, 3.11.2014</a:t>
            </a:r>
            <a:endParaRPr lang="en-GB" sz="1400" b="1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76200" y="38100"/>
            <a:ext cx="51160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i="1" dirty="0" smtClean="0">
                <a:solidFill>
                  <a:srgbClr val="DDDDFF"/>
                </a:solidFill>
                <a:latin typeface="Calibri" pitchFamily="34" charset="0"/>
              </a:rPr>
              <a:t>Izerski Park Ciemnego Nieba – to był początek…</a:t>
            </a:r>
            <a:endParaRPr lang="pl-PL" i="1" dirty="0">
              <a:solidFill>
                <a:srgbClr val="DDDDFF"/>
              </a:solidFill>
              <a:latin typeface="Calibri" pitchFamily="34" charset="0"/>
            </a:endParaRPr>
          </a:p>
        </p:txBody>
      </p:sp>
      <p:grpSp>
        <p:nvGrpSpPr>
          <p:cNvPr id="2" name="Grupa 30"/>
          <p:cNvGrpSpPr/>
          <p:nvPr/>
        </p:nvGrpSpPr>
        <p:grpSpPr>
          <a:xfrm>
            <a:off x="-2516" y="476672"/>
            <a:ext cx="9071728" cy="6396081"/>
            <a:chOff x="-2516" y="489303"/>
            <a:chExt cx="9071728" cy="6396081"/>
          </a:xfrm>
        </p:grpSpPr>
        <p:pic>
          <p:nvPicPr>
            <p:cNvPr id="9" name="Obraz 8" descr="ryc3.jpg"/>
            <p:cNvPicPr>
              <a:picLocks noChangeAspect="1"/>
            </p:cNvPicPr>
            <p:nvPr/>
          </p:nvPicPr>
          <p:blipFill>
            <a:blip r:embed="rId3" cstate="print"/>
            <a:srcRect l="9476" t="50968" r="3999" b="12034"/>
            <a:stretch>
              <a:fillRect/>
            </a:stretch>
          </p:blipFill>
          <p:spPr>
            <a:xfrm>
              <a:off x="251520" y="1713439"/>
              <a:ext cx="8640000" cy="345638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chemeClr val="bg1">
                  <a:alpha val="70000"/>
                </a:schemeClr>
              </a:outerShdw>
            </a:effectLst>
          </p:spPr>
        </p:pic>
        <p:sp>
          <p:nvSpPr>
            <p:cNvPr id="10" name="pole tekstowe 9"/>
            <p:cNvSpPr txBox="1"/>
            <p:nvPr/>
          </p:nvSpPr>
          <p:spPr>
            <a:xfrm>
              <a:off x="7905080" y="1137375"/>
              <a:ext cx="697481" cy="369257"/>
            </a:xfrm>
            <a:prstGeom prst="rect">
              <a:avLst/>
            </a:prstGeom>
            <a:noFill/>
          </p:spPr>
          <p:txBody>
            <a:bodyPr wrap="none" lIns="91368" tIns="45683" rIns="91368" bIns="45683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800" dirty="0" smtClean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Lwiw</a:t>
              </a: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603454" y="912134"/>
              <a:ext cx="1120674" cy="369257"/>
            </a:xfrm>
            <a:prstGeom prst="rect">
              <a:avLst/>
            </a:prstGeom>
            <a:noFill/>
          </p:spPr>
          <p:txBody>
            <a:bodyPr wrap="none" lIns="91368" tIns="45683" rIns="91368" bIns="45683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800" dirty="0" smtClean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Katowice</a:t>
              </a:r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1979712" y="912134"/>
              <a:ext cx="1065211" cy="369257"/>
            </a:xfrm>
            <a:prstGeom prst="rect">
              <a:avLst/>
            </a:prstGeom>
            <a:noFill/>
          </p:spPr>
          <p:txBody>
            <a:bodyPr wrap="none" lIns="91368" tIns="45683" rIns="91368" bIns="45683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800" dirty="0" smtClean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Wrocław</a:t>
              </a:r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323528" y="5241831"/>
              <a:ext cx="800074" cy="369257"/>
            </a:xfrm>
            <a:prstGeom prst="rect">
              <a:avLst/>
            </a:prstGeom>
            <a:noFill/>
          </p:spPr>
          <p:txBody>
            <a:bodyPr wrap="none" lIns="91368" tIns="45683" rIns="91368" bIns="45683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800" dirty="0" smtClean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Praha</a:t>
              </a:r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1403648" y="5313839"/>
              <a:ext cx="671833" cy="369257"/>
            </a:xfrm>
            <a:prstGeom prst="rect">
              <a:avLst/>
            </a:prstGeom>
            <a:noFill/>
          </p:spPr>
          <p:txBody>
            <a:bodyPr wrap="none" lIns="91368" tIns="45683" rIns="91368" bIns="45683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800" dirty="0" smtClean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Brno</a:t>
              </a: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6300192" y="1137375"/>
              <a:ext cx="953962" cy="369257"/>
            </a:xfrm>
            <a:prstGeom prst="rect">
              <a:avLst/>
            </a:prstGeom>
            <a:noFill/>
          </p:spPr>
          <p:txBody>
            <a:bodyPr wrap="none" lIns="91368" tIns="45683" rIns="91368" bIns="45683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800" dirty="0" smtClean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Kraków</a:t>
              </a:r>
            </a:p>
          </p:txBody>
        </p:sp>
        <p:cxnSp>
          <p:nvCxnSpPr>
            <p:cNvPr id="16" name="Łącznik prosty ze strzałką 15"/>
            <p:cNvCxnSpPr>
              <a:stCxn id="12" idx="2"/>
            </p:cNvCxnSpPr>
            <p:nvPr/>
          </p:nvCxnSpPr>
          <p:spPr bwMode="auto">
            <a:xfrm>
              <a:off x="2512318" y="1281391"/>
              <a:ext cx="331490" cy="923473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Łącznik prosty ze strzałką 16"/>
            <p:cNvCxnSpPr>
              <a:stCxn id="31" idx="0"/>
            </p:cNvCxnSpPr>
            <p:nvPr/>
          </p:nvCxnSpPr>
          <p:spPr bwMode="auto">
            <a:xfrm flipV="1">
              <a:off x="2691953" y="4077072"/>
              <a:ext cx="1159967" cy="1452791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Łącznik prosty ze strzałką 17"/>
            <p:cNvCxnSpPr>
              <a:stCxn id="11" idx="2"/>
            </p:cNvCxnSpPr>
            <p:nvPr/>
          </p:nvCxnSpPr>
          <p:spPr bwMode="auto">
            <a:xfrm flipH="1">
              <a:off x="4572000" y="1281391"/>
              <a:ext cx="591791" cy="2016224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Łącznik prosty ze strzałką 18"/>
            <p:cNvCxnSpPr>
              <a:stCxn id="10" idx="2"/>
            </p:cNvCxnSpPr>
            <p:nvPr/>
          </p:nvCxnSpPr>
          <p:spPr bwMode="auto">
            <a:xfrm>
              <a:off x="8253821" y="1506632"/>
              <a:ext cx="422635" cy="2367047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Łącznik prosty ze strzałką 19"/>
            <p:cNvCxnSpPr>
              <a:stCxn id="13" idx="0"/>
            </p:cNvCxnSpPr>
            <p:nvPr/>
          </p:nvCxnSpPr>
          <p:spPr bwMode="auto">
            <a:xfrm flipV="1">
              <a:off x="723565" y="3801671"/>
              <a:ext cx="32011" cy="144016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Łącznik prosty ze strzałką 20"/>
            <p:cNvCxnSpPr>
              <a:stCxn id="14" idx="0"/>
            </p:cNvCxnSpPr>
            <p:nvPr/>
          </p:nvCxnSpPr>
          <p:spPr bwMode="auto">
            <a:xfrm flipV="1">
              <a:off x="1739565" y="4881791"/>
              <a:ext cx="744203" cy="432048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Łącznik prosty ze strzałką 21"/>
            <p:cNvCxnSpPr>
              <a:stCxn id="15" idx="2"/>
            </p:cNvCxnSpPr>
            <p:nvPr/>
          </p:nvCxnSpPr>
          <p:spPr bwMode="auto">
            <a:xfrm flipH="1">
              <a:off x="5436096" y="1506632"/>
              <a:ext cx="1341077" cy="2079015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3" name="pole tekstowe 22"/>
            <p:cNvSpPr txBox="1"/>
            <p:nvPr/>
          </p:nvSpPr>
          <p:spPr>
            <a:xfrm>
              <a:off x="-2516" y="489303"/>
              <a:ext cx="1992708" cy="861700"/>
            </a:xfrm>
            <a:prstGeom prst="rect">
              <a:avLst/>
            </a:prstGeom>
            <a:noFill/>
          </p:spPr>
          <p:txBody>
            <a:bodyPr wrap="none" lIns="91368" tIns="45683" rIns="91368" bIns="45683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800" b="1" i="1" dirty="0" smtClean="0">
                  <a:solidFill>
                    <a:srgbClr val="FFFF99"/>
                  </a:solidFill>
                  <a:latin typeface="Arial" pitchFamily="34" charset="0"/>
                  <a:cs typeface="Arial" pitchFamily="34" charset="0"/>
                </a:rPr>
                <a:t>Izerski Park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800" b="1" i="1" dirty="0" smtClean="0">
                  <a:solidFill>
                    <a:srgbClr val="FFFF99"/>
                  </a:solidFill>
                  <a:latin typeface="Arial" pitchFamily="34" charset="0"/>
                  <a:cs typeface="Arial" pitchFamily="34" charset="0"/>
                </a:rPr>
                <a:t>Ciemnego Nieba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400" b="1" i="1" dirty="0" smtClean="0">
                  <a:solidFill>
                    <a:srgbClr val="FFFF99"/>
                  </a:solidFill>
                  <a:latin typeface="Arial" pitchFamily="34" charset="0"/>
                  <a:cs typeface="Arial" pitchFamily="34" charset="0"/>
                </a:rPr>
                <a:t>PL/CZ</a:t>
              </a:r>
            </a:p>
          </p:txBody>
        </p:sp>
        <p:sp>
          <p:nvSpPr>
            <p:cNvPr id="24" name="pole tekstowe 23"/>
            <p:cNvSpPr txBox="1"/>
            <p:nvPr/>
          </p:nvSpPr>
          <p:spPr>
            <a:xfrm>
              <a:off x="3166196" y="5889903"/>
              <a:ext cx="2197892" cy="861700"/>
            </a:xfrm>
            <a:prstGeom prst="rect">
              <a:avLst/>
            </a:prstGeom>
            <a:noFill/>
          </p:spPr>
          <p:txBody>
            <a:bodyPr wrap="none" lIns="91368" tIns="45683" rIns="91368" bIns="45683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800" b="1" i="1" dirty="0" smtClean="0">
                  <a:solidFill>
                    <a:srgbClr val="FFFF99"/>
                  </a:solidFill>
                  <a:latin typeface="Arial" pitchFamily="34" charset="0"/>
                  <a:cs typeface="Arial" pitchFamily="34" charset="0"/>
                </a:rPr>
                <a:t>Beskydská oblast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800" b="1" i="1" dirty="0" smtClean="0">
                  <a:solidFill>
                    <a:srgbClr val="FFFF99"/>
                  </a:solidFill>
                  <a:latin typeface="Arial" pitchFamily="34" charset="0"/>
                  <a:cs typeface="Arial" pitchFamily="34" charset="0"/>
                </a:rPr>
                <a:t>tmavé oblohy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400" b="1" i="1" dirty="0" smtClean="0">
                  <a:solidFill>
                    <a:srgbClr val="FFFF99"/>
                  </a:solidFill>
                  <a:latin typeface="Arial" pitchFamily="34" charset="0"/>
                  <a:cs typeface="Arial" pitchFamily="34" charset="0"/>
                </a:rPr>
                <a:t>CZ/SK</a:t>
              </a:r>
            </a:p>
          </p:txBody>
        </p:sp>
        <p:sp>
          <p:nvSpPr>
            <p:cNvPr id="25" name="pole tekstowe 24"/>
            <p:cNvSpPr txBox="1"/>
            <p:nvPr/>
          </p:nvSpPr>
          <p:spPr>
            <a:xfrm>
              <a:off x="6948264" y="5215771"/>
              <a:ext cx="2120948" cy="1669613"/>
            </a:xfrm>
            <a:prstGeom prst="rect">
              <a:avLst/>
            </a:prstGeom>
            <a:noFill/>
          </p:spPr>
          <p:txBody>
            <a:bodyPr wrap="none" lIns="91368" tIns="45683" rIns="91368" bIns="45683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800" b="1" i="1" dirty="0" smtClean="0">
                  <a:solidFill>
                    <a:srgbClr val="FFFF99"/>
                  </a:solidFill>
                  <a:latin typeface="Arial" pitchFamily="34" charset="0"/>
                  <a:cs typeface="Arial" pitchFamily="34" charset="0"/>
                </a:rPr>
                <a:t>Park Gwiezdnego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800" b="1" i="1" dirty="0" smtClean="0">
                  <a:solidFill>
                    <a:srgbClr val="FFFF99"/>
                  </a:solidFill>
                  <a:latin typeface="Arial" pitchFamily="34" charset="0"/>
                  <a:cs typeface="Arial" pitchFamily="34" charset="0"/>
                </a:rPr>
                <a:t>Nieba Bieszczady</a:t>
              </a:r>
            </a:p>
            <a:p>
              <a:pPr algn="ctr" fontAlgn="auto">
                <a:spcBef>
                  <a:spcPts val="0"/>
                </a:spcBef>
                <a:spcAft>
                  <a:spcPts val="300"/>
                </a:spcAft>
              </a:pPr>
              <a:r>
                <a:rPr lang="cs-CZ" sz="1400" b="1" i="1" dirty="0" smtClean="0">
                  <a:solidFill>
                    <a:srgbClr val="FFFF99"/>
                  </a:solidFill>
                  <a:latin typeface="Arial" pitchFamily="34" charset="0"/>
                  <a:cs typeface="Arial" pitchFamily="34" charset="0"/>
                </a:rPr>
                <a:t>PL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800" b="1" i="1" dirty="0" smtClean="0">
                  <a:solidFill>
                    <a:srgbClr val="FFFF99"/>
                  </a:solidFill>
                  <a:latin typeface="Arial" pitchFamily="34" charset="0"/>
                  <a:cs typeface="Arial" pitchFamily="34" charset="0"/>
                </a:rPr>
                <a:t>Park tmavej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800" b="1" i="1" dirty="0" smtClean="0">
                  <a:solidFill>
                    <a:srgbClr val="FFFF99"/>
                  </a:solidFill>
                  <a:latin typeface="Arial" pitchFamily="34" charset="0"/>
                  <a:cs typeface="Arial" pitchFamily="34" charset="0"/>
                </a:rPr>
                <a:t>oblohy Poloniny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400" b="1" i="1" dirty="0" smtClean="0">
                  <a:solidFill>
                    <a:srgbClr val="FFFF99"/>
                  </a:solidFill>
                  <a:latin typeface="Arial" pitchFamily="34" charset="0"/>
                  <a:cs typeface="Arial" pitchFamily="34" charset="0"/>
                </a:rPr>
                <a:t>SK</a:t>
              </a:r>
              <a:endParaRPr lang="cs-CZ" sz="1800" b="1" i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6" name="Łącznik prosty ze strzałką 25"/>
            <p:cNvCxnSpPr>
              <a:stCxn id="23" idx="2"/>
            </p:cNvCxnSpPr>
            <p:nvPr/>
          </p:nvCxnSpPr>
          <p:spPr bwMode="auto">
            <a:xfrm>
              <a:off x="993838" y="1351003"/>
              <a:ext cx="553826" cy="1226532"/>
            </a:xfrm>
            <a:prstGeom prst="straightConnector1">
              <a:avLst/>
            </a:prstGeom>
            <a:ln>
              <a:solidFill>
                <a:srgbClr val="FFFF99"/>
              </a:solidFill>
              <a:headEnd type="none" w="med" len="med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Łącznik prosty ze strzałką 26"/>
            <p:cNvCxnSpPr>
              <a:stCxn id="24" idx="0"/>
            </p:cNvCxnSpPr>
            <p:nvPr/>
          </p:nvCxnSpPr>
          <p:spPr bwMode="auto">
            <a:xfrm flipH="1" flipV="1">
              <a:off x="4211960" y="4437112"/>
              <a:ext cx="53182" cy="1452791"/>
            </a:xfrm>
            <a:prstGeom prst="straightConnector1">
              <a:avLst/>
            </a:prstGeom>
            <a:ln>
              <a:solidFill>
                <a:srgbClr val="FFFF99"/>
              </a:solidFill>
              <a:headEnd type="none" w="med" len="med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Łącznik prosty ze strzałką 27"/>
            <p:cNvCxnSpPr>
              <a:stCxn id="25" idx="0"/>
            </p:cNvCxnSpPr>
            <p:nvPr/>
          </p:nvCxnSpPr>
          <p:spPr bwMode="auto">
            <a:xfrm flipH="1" flipV="1">
              <a:off x="7524328" y="4869160"/>
              <a:ext cx="484410" cy="346611"/>
            </a:xfrm>
            <a:prstGeom prst="straightConnector1">
              <a:avLst/>
            </a:prstGeom>
            <a:ln>
              <a:solidFill>
                <a:srgbClr val="FFFF99"/>
              </a:solidFill>
              <a:headEnd type="none" w="med" len="med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1" name="pole tekstowe 30"/>
            <p:cNvSpPr txBox="1"/>
            <p:nvPr/>
          </p:nvSpPr>
          <p:spPr>
            <a:xfrm>
              <a:off x="2195736" y="5529863"/>
              <a:ext cx="992434" cy="369257"/>
            </a:xfrm>
            <a:prstGeom prst="rect">
              <a:avLst/>
            </a:prstGeom>
            <a:noFill/>
          </p:spPr>
          <p:txBody>
            <a:bodyPr wrap="none" lIns="91368" tIns="45683" rIns="91368" bIns="45683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800" dirty="0" smtClean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Ostrava</a:t>
              </a:r>
            </a:p>
          </p:txBody>
        </p:sp>
      </p:grpSp>
      <p:sp>
        <p:nvSpPr>
          <p:cNvPr id="29" name="pole tekstowe 28"/>
          <p:cNvSpPr txBox="1"/>
          <p:nvPr/>
        </p:nvSpPr>
        <p:spPr>
          <a:xfrm>
            <a:off x="0" y="6488668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Zdjęcie: </a:t>
            </a:r>
            <a:r>
              <a:rPr lang="pl-PL" sz="1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Suomi</a:t>
            </a:r>
            <a:r>
              <a:rPr lang="pl-PL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NPP/VIIRS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 descr="data:image/jpeg;base64,/9j/4AAQSkZJRgABAQAAAQABAAD/2wCEAAkGBw8NDw8NDw8PDg8VDRQXEBAPDxAUEBYUFRQWFhcWGBQYHCggGBolIBUUITEhJiktLjAuGB8zODMsNygtLisBCgoKDg0OGxAQFy4kHyY0LDcsMC01LCwwLzAsLCwsLDAsLCwwLSwsLCwsMCwsLCwsLywsLCwsLCwsLCwsLCwsLP/AABEIAOAA4AMBEQACEQEDEQH/xAAbAAEBAAIDAQAAAAAAAAAAAAAAAQQFAgMGB//EAEMQAAICAQIDBQUECAMGBwAAAAECAAMRBBIFBiETMUFRkSJhcYGhFDJSsUJicpKiwdHhI2OCJDNDg7LCFURTo8PS8P/EABsBAQEAAwEBAQAAAAAAAAAAAAABAwQFBgIH/8QAOBEAAgEDAwEGAwcEAQUBAAAAAAECAwQRBRIhMRNBUWFxsZGh8BQiMoHB0eEVI0LxYgYzQ1KyJP/aAAwDAQACEQMRAD8A2c/PD3gghZAUQQokBYIUSAsEKJCFEhDkIBRIQoMEKJCHKQhRALmQhykIWAWQgghcyAsELmAXMhBALmAMyENJN46JYBZCCAUSELALBCyELICiCFkIcgYBRIQoghZCHLMhCiAXMhC5gFzIQuZCFzALmCDMgLmCFgDMAuZCGlm6dEQQshCwCwBIQsAshDlBAJCHKAUSELBCgyAsEKJCFkBYIcgZAXMELmQggFzIQuYAghcyAZgFzBMGmm6dAshCwBIQsAsEKJAWCFkBYIWQFEELIQsAshCwQuZAUQQoMhCwCiQhcwC5kAzBC5ggzIC5gCAaibhvFgCQhYBZCCAWCFkBYIXMgLBBIDlBBIQuYBRIQsELmQFzBCgyAuYIUGAXMhC5gCAMyELmAMwDVTbN0QCwBIQsAshBAKIIWQFghcyAsEEgLBCiCFzIC5ghZAWCDMgLBC5kBcwQuYAzIC5gDMELmAaqbRulgggFgCQhYBZCCAWQhcwCwQSAsELALIQsAshBALmQhcwC5ggzICwQuYAzIQuYAgDMA1s2TcLBBAEAsgEELALIQQCwQsgEELICiCFgFEhBALmCFkBcwBmQhcwC5gggFzIBmCFzAGYBrpsG2IBYIIAgFgFkIIBZCCAWCGXw7h9upbZUucfeJOFUe8zYt7SpcS2wX7IwXFzToR3Tf8m+PJtmM9um7y2Nj1z/ACnX/oU8f9xZ9Dl/1mGfwPHr9e55/WaV6HNVg2sPQ+8HxE4tehOjNwmuTq0a0KsFOD4OmYDKWCDMAshBmAXMhC5gFzAGYIXMgEAZghcwBANfM5tFgCAUQQQBALIBBCwCyEEA+j8r6Za9JVtAyy7mPmW//AfKe102lGFtHHfy/wAzyOoVHO4lnu4+BtZvmkeE51uVtUEXvWlQxHmSxA9MH5zy+uuLqxS6pc/oej0eLVJt9G+DQzhYOsAYwC5jBDkilu4E/AEyqLfCRG0urK6MpwwKnHcQQcfOJQlF4ksEUk+jO7TaS23PZ1u+O/apIHzmSlbVav4It+hjqVqdP8ckvUyl4Fqz/wAB/ntH5mbC0u7f/jfyMLvrdf5oxn0li2Gko3aA9UAyfpNaVtVjU7Nx+94dfYzKtTcN6fHibPS8s6mzqQtY/Xbr6DM6FLRrmfLSXr/BpVNToR6PPoZ6cnN+leB8Kyf+4TcX/T7xzU+X8ms9YXdD5/wV+Tj+jeCfI14Hruh/9PvHFT5fyRawu+Hz/g0nEuFXaUjtANpPR1OVP9DOTdWFa2/GuPFdDo293Tr/AIXz4d5hTSwbIzIDBmc2SwBAOVaMxCqCzHuCgkn5T6jByeIrLPmUlFZbwjbU8s6xxnstv7bKD6ZnQhpVzJfhx6mjLU7aLxuz6Ji7lrWIM9ju/YZSfTMT0q5j/jn0EdTtpf549cnVw7geo1O/YoXa2G3nb178Y75jt9PrV87VjHjwfVe/o0cbn18OTYpybqvFqR/qc/8AbNpaJXfVr5/sar1mh3J/L9zTcR0bae16WKsy4yV7uoB/nOdc28qFRwkb9vXjWpqcejNzwrlSzUVra1gqDdVGwsceB7xjM6Nto8q1NTlLbnyyc+51aFKo4Rjux54/RmwTkpR969j+zWB+ZM246DBfiqP4Y/c1Za1LugviYmh4+dG9mmrB1dCOQrKcOD4geDDOR4RRvVaTdvzKK6NdfQ+6tl9pgqz+7J9U+hka7mjUupGn0dlZx1suUnb7wi9/zImatqc9v9ulL80zDS0ympf3Kq9EzW8B5fs1ebbHYIWJZz1ssbxI/rOba2FS8k6tR4Xzfob11fQtV2cFz4dyPX6XgOlqAxSjHzcbj9Z3qen21NcQX58+5xKl9cTfM3+XB3vwvTN0NFJ/5a/0mV2lB9aa+CMauqy6TfxZ0aLg+notaytdrFMFc5ABPeAeo7pio2NClUc4LDPureVqtPZN5RspumqeF50tzqgvgtCepZyfptnltdlmtGPgj0ekRxRb8WbrkqvGmZvxXH0AA/rOjokMW7fi2aGrSzXS8EegnYOWaPl0b7ddd+LVsoPuT2ROdZpSrVZ+ePgjfvOKdKHln4m8nRNA1Or5j0lLmp7fbBwwVHbB95AmpVvaFOW2U8M2qdlXqR3RjwbOi5bFV1IZWUFSO4g9xm1GSksroa0ouLw1ycNbpluretu5lI+fgZjrUo1YOEujPulUdOamu4+Xq2QD7p+etYZ7I5ZkBhTMbAgHfo9M19iVIMszYHl8T7plo0pVZqEerMVarGlBzl0R9K4PwirSJtQZbHt2Ee039B7p7O1tKdvHEVz3vxPH3V3UuJZl07l4Gxm0axDAMPhmtGoD2JjYLmVW/EE9kn4ZDfICYqdRTy14+xlq0nTai+uE/j/BmzKYjxGl4Z9t1+ptcf4KXkN5MVwoX+Hr/eefVp9pvZzl+GL+Pkd6V19ms4Rj+Jrjyz3/ALfwe2noDgnlec+OmoHSUti1l/xXU9a0PgP1j4eQ6+U5Wp33Yx2R/E/kdbTLLtZdpP8ACvm/2PR6DTiqqupRtC1qoA7hgATpU47YJeRzKst85S8WzuZcgju6T6aPhcHGmla1VFGFVQFA8ABgSRiopRXRFlJybk+rNdzHxRtHT2iIHcuFUHO0Egnc2PDoficTWvbn7PSc8ZNqztvtFXY3hHmNNzhqlObUotXxCK9Z+RLN+U40Ndln78FjyOtU0em19yTT8+f2N5yrqW1LanVONpexVVc52ogJUZ8ersfiZ07Cv9oc6vol+X+znX1FUFCkvBt+r/0b8zonPPnHMlu7WXnycL+6ij88zx2rz3XT8sHqtNjtto/n7ns+V69ukp94J9WJnotMhttYL65OFqEt1zI2hM3zSNHyb10osPfZY7n5n+05+m80nPxcn8zf1Litt8Ekb2dA0D5drrN91z+d9h/jOPpieEvpbrib82exto7aMF5I+hcCTbpqB/lKfUZ/nPYWMdttBeSPL3jzXm/NmXqLNiO/4UJ9BmbUnhNmvFZaR8ppGFUHv2j8p+dy6s9sc58gxJlM4gHp+QqQb7HPetWB/qP9p3NEgnVlLwXucbWptUox8X7Hu56Y80eZ5y4XqNStfZEtWoO+lWKlicYJ/Fjr0985mpUa9SC7J+qOpplehSk+16vozxtep1Gn3VLbdRkYZMnpn9Vvun3jrPPxu7mjmO5ryZ35W1vWxPan5/66n0HlOkV6KhQMDYSB8STPTadHFtD66nmdRluuZm3m6aR06XTLUu1BgbiT5lmJJJ95JnzCCisI+pzlN5ZreZeNroqugDXPkVIfEjvY/qjIz8h4zWvLqNvT3Pr3GzZWkripjuXU+faJDbcgcl2e5d7HvYswyTPIxlKvXW/nLXuernilRe3hJP5I+sCe5PEnmucuMW6da6aTsewMTZgEqq4Hsg/pEt3+GDOXqd5K3glHqzp6ZZxrycp9F3Gh5e1N41dSrqLLtxHaA2u64IyQd3iB5eM5dncXH2iEXPKfX0/dHSvKFH7PKWzbjp3fWfY+gPWHBVgGU94IyD8p6aUVJYkso83FuLynyee4pynU4LUHsn/D1NZ/mPl6TkXOj0p80vuv5HVt9WqQ4qcr5/yZnKelanT7HG1+1fcD5g7f5TY0ujKlQ2yXOWYNSqxq190XxhG4M6JoHyvX277rn877D8t5xPCXst1xN+bPZ20dtGC8kfS+GV7KKU8qkHoontbeGylGPgl7Hka8t1WUvFs48Yu7PT3v+Ghz6KZ9VpbacpeCYoR3VIx8Wjp5dq2aTTr/AJQPr1/nNewji2h6e/Jlvpbrib8/Yz7XCKzHuCkn5DM228LJrJZeD5NUTtGe/aM/HHWfns+ZNnt0scH1jT17EVfJQPQYn6BCO2KXgeJnLdJsweY7Nuj1J86WA+LDaPzmK7ltoTfkzNaR3V4LzR84zPAnsC5gGLMhmEA2vLfFBpL97Z7Nl2vjvAzkHHjjH5zoaddq3q5l0fU0dQtXcUsR6rlH0jT6hLFFiMroR0ZTkH5z2EZKSynweRlGUHtksM7Z9HyYHFuFV6tCjjrg7HAG5T7v6TWubWncQ2yXo/A2La6qW8t0X6ruZ38O05ppqqOMrWqnHdkACZKFN06UYPuSR8V6naVJT8W2d5MymIsA8nzvwrcBq1HtKu2z9jOQfkSc/H3Th6zaucFVj3dfQ7Wj3KjJ0Zd/T1PPctV79ZQPJ8/ugn+QnH06O65gvP2OtqEtttN+XvwfTZ7Q8eeD5s151WoXSVKD2b7Sx+81jY9keQHTPmfhPO6tV7apGhBc59z0Ol0expOvN8NfJd5q01Oo0LW1Liqw4DNtDOoBz7JPTr8/Cc2lWq2cpwxiXsb06VK7jGT5j7+p7/gGpa3TVO9i2uV9tl29/kcdAR0zPV2lV1aMZt8s8zd01TrSjFYRsZsmsIBwtbapbGcAnHwkbwipZZ8m0lZfs0z1baM+84GfrPA7XOpjxZ7eTUIt+H6H1tRPfnhzT83WbdFd7wq/vOBNPUJbbab8jc0+O65gvrg2mkr2Von4UUegxNilHbBR8EjWqS3TcvFsxOYLdmk1LePYOB8SpA+pnxcy20ZS8mZLWO6tBeaPnmgr33VJ52qPVhPEW8d9WMfFr3PW15baUpeCfsfU5748WaLnO3bpGHi1lY/iDfkpnO1WW21kb+mR3XC8s+x4KeLPVCQGPMplEgO7S6S24kVI1hAyQozgTNSozq8Qjn0MVWtCkszlgul1dumcmt3pfPtAdAT+sh6H5iZaNzXt391teX8HzVt6VeP3kn9eJ9N4NqLbaK7LlCWFfaABHwOD3ZGDiewtqk6lJSmsNnj7mEIVZRg8pGdM5gEA1/H9S1OlvtU4cVHafJj0B9SJguajp0pSXcjPa01UrRg+jZ28L1o1NKXL+kvUeR7iPXMtvWVamprvJcUXRqOm+4ybEDAqRkEEEHuIPfMrSawzEm08rqeP4Jwk6biLJ1KCpmrPmpIUfMZI+U4FnZuhfOPdhtex3bu7VayUu/KT9ep7KegOCeP41yrbZc11DKNzbiGJUqx7yCB59ZwbzS6k6zq0n19/I7lnqdOFJU6qfH58eZeH8lqFbt7CWOf92T0J72LN1Yy09G3ZlXnl+X7kq6w1hUY4Xn+y6HouE8PXS0rSpJxkliMEknOZ1ba3jQpqmjl3Nd16jqNGRqL1rVrHYKiqSzE9AB3mZ5SUVlmGMXJ4S5MTgvFE1lXbL7PtEFT94demR4EjB+cw29xCvDdHzM1zbyoT2SNhM5gMNOF6dW7QUVB853bFznz+M11a0FLcoLPoZ3c1nHa5vHqZc2DAaHnBg1enoyM2atBjxKjJPT47fWc/Uuaah/7NL5nR03ipKfhFm/nQOcaPnKzbo3H4nrX+ME/QGaGpz22sze02ObmP5+x5Hl1QdXRkgAPnqfIEj64nmNNSd1DPj+h6C/eLeePA+hvraV+9bWvxdR/Oe03x8TyipzfRM8pznxOm1Kqqra7G7UswR1YgBSOuO7q04utVougoxa6nX0mhONVylFrg8tmeWPQCAY8yGQQD6Nylwz7PpwzDFlmGbzA/RHofqZ6/TLXsaOX1ly/0PJanc9tWwukeF+puygznAJ88To4RzssuJQafifHEruq0leHve1QwHdWhIyze/GcD+U1a1zGE4088tm3QtJThKq+IpP8AM3Am0ahoed7NujYeLWVj+IMfopnP1SW21kdDS47rmPln2NLyPxLZY2mY+y/VM/jHePmPynK0W52ydF9/T1OnrFtugqq7uvp9e57R71X7zKv7TAT0jkl1Z51Rb6Iw7+K6RCHfUadSARlrax0OMjv9w9JjlUpp5ckZY0a0liMX8GdLcz6Af+boP7Lhvynw7qius0ZFZXD/APG/gYN3OmmWzaostTaM2Vr0BOemGwT4dR5zWqapQhPbnPmjZhpVeUN3R+DO9Ob9Cf8Aisv7VVoP/TMi1C2f+aMT025X+HzRj6rnXSqP8Nbrj4Bayq/Nnx9MzFU1W3iuHky09JuJP72F9eR5Xi/Gb9cQLdtdQORShJXPgWb9Mj4Ae6cK91KddbVwjtWmn07flcy8Tp0Ovt0zb6XKN49Mqw8mXxmrbXdS3lug/U2K9tTrx2zRvaudr1GG09Vh8xc9f02t+c7ENd4+9D4HKlokf8Z/L+UV+eLz3aWpfjqGb/4xPp67Huh8yLRF31Pl/Jr9VzPrrenapSP8mv2v3nJ/ITTqa1Xl+FJG1T0m3j1y/X+DVbm39qWdrf8A1GdjZ06j2j1E5s7mpOW6Unk3lShGOxLjwNk9WvNfbNZq+y2g7je4GD3HG74ToOpfun2jb2mklZKfZpR3eGDWsS2Czu+O7fY7YPngmc+pcVZrEpNm7ClCPMYpeh3aXRPqGNdadodpJXp3dx7/AIiKFGpVltprLJWrQpR3TeEcBw4izsBUvab9u1QpO7yyJ9OlW7Tsnnd4E7aHZ9pn7viZGv4bbpSFsUKSMjBBB9Jbq0q27Sqd58W9zTrrMH0MXM1TYGYB0T7MoghtdDzFq9OAqWK6juW5d4A9xBB+s6dDVa9Jbeq8zn19MoVXuaw/I2A521WP9zQT55sH0/vNz+uPH4DU/olPP42YGt5k1t42m5al8RQm0/vkk+mJrVdYrTWFx6GzS0q3p8tZ9f2NXp2NRDISjA5DA+1nzz5zmqtNT355N+VOMo7WuDOr1uuuJC6jV2EDJFbEYH+gCb8b68qv7rb9DTla2lJfejFev8mHdbY5HaWW2YPTtLHbB7s4J75qVbmrUWJybNmnRpw5hFL0OBAIIIBHiD1EwdOTMcadCrdEpDHySvJ+gmSPazeFlnxKcY8yeDv0+idyVrqZiDghKySD5HA6Sxo1ZvEU2fMq1OCzKSX5lv09lR22I9Z8A6kH6z4qUZ03iaa9SwqwmswafobDhXBLtQ1bdk3Yl13P0A256kZ7+nlNy1sKtVp7fu55fkal1fUqSa3Ld3LzM7mnhFWnfTVaeti9m/I3MxO3YAMH9o+k3NSsadLZGjHl58zV068qVVOVVrCx5eJkpykfsxYhjqcHCCxQmc9MnHl75kho39jMs7/DPBilq67fEfweOHk1+g5buvra0MiYLAq27cCveCMdJp0NKqVYOeUuvHfwbdfU6VKahhvpzxjkaDl17tMdV2gUbGZVKkkhc+OemcS2+lzq0e13Y64XoSvqUKVbstuemX6j/wACCaM62y0r7GVQIOpJwgznxyPWWOm//m7ec8cZS9ufMj1Bu57CMc89ff4Gv4bXS9gF9nZVYO58gfAdZp2lKnVqqNSWEbdzOpCnmnHLPUWcA0FdDaova1Qr37tw6rjIx7I7/Cd7+lWihvbbXXqcRaldSqdmkk84+uTD0PBKKtP9s1xZFKg9mpb2Q3cOnVmOR0EwW+m0Y0+1r9PDwXdkz17+rKr2Nusvx8f0SN7x5F+x10oCqPZQijrnaXXp6CdO5jFW6px6PavybS9jm2kpO4c5dVuf54f6mPxUaXQitE0iWWWErWNqn2hjBZm64yR6zFWp2tsors1l8Lv59WZKEri5cm6jSXL7vhgOaeE10Itfa22WKjP0Vj3bnJx0A8FHmJcUbGMcR5bx9fsP7t9OTcsJLOO768zlxfhGdRRbQVptLPuYICDhc5K+J7x8583NnmtCrTe2Xf8AD6QtrvFGdOqt0eMI8zzOlq6nbdf27ipeq19miglvZC5PlnOfETj6w6iqqM5Z49Dr6X2bpNwjjnxyaqcc6QgHTPsyCAeq5Z4Imz7dqSgpCsQtgG3aAcuxPQAdZ3tN0+Lj21XGO5P3ZwtSvpbuwpZzxyvZFs0Oi1euVK7Q6PSzEUGvYu3AUAgeOHJHf0marZ21a5ST4afTHd9M+Kd1c0bVuUeU1+LPf1+HB3aflmo6yyohzSlCNgsclnJA6jH4WkhpVL7Q4/4pL4v/AEfM9Uq/ZlNY3Nv4L/Z3aLlyn7XqA1eaURNilmxlhknOc9MH1mSlplFXEsx+6ksLzf18z4q6lV+zwxL7zby/Q6OAXajGot0Wnoah7iKy9zJgKMA/dYsCOuOnees+rNyjKo6MFtzxz4foL2NNqEa83vS54z1O3hGgFOl+3PT9r1Ng3qqr4ucgKOu0dck+AltbaMabryhulLn4+H7nzdXEp1fs8Z7YR4z6eP7HdzHolt0XbNStN4VDtGCVLEApuAG4dZb+2jVt9+3Elz/B82FxKnc7N+YvP+zL5g4ieH0VmmtDmwKFbIXG1iT0/ZHrNi6rq0pJxXgsGvZ2/wBrqtTk+mTX8GbiH2ZMvp9OgBZrr1d3bcxbOwMoUdfFpis513STkklz183kz3UbVVmlmT6YXGMLHXn2Npx3SLe2lqcA51GT+ytbsR8CQsz3dCNbZGS7/wBP1Na0rSo75R8P1R06zXWf+IabSo2ysVF7AAPayGCj3AbfDzE+aleSuYUo9MNs+6VGLtZ1pdcpL5ZMoIr65mIyatIm3/mu+T/7f1mbapV8vuXu/wCDDucbfC/yf/yl+5gcE1Nluv1xZmNakIqEnYu0kDA7snDH5zWt6s53VRN8LBs3NKELWk0uXl/XyMvgepV7tcgwQuq/NAp+qNMltOLq1Yrua+aX7GK6puNKlJ96/V/o0ZOjFSf7Euf8PT15H6jbkHz9g+sz09sf7S7kjBU3y/vS72/jw/1PMc8akL9n0SdFVQ7j3D2ax/1n/SJxtYqqnSjRj9JdDsaRSc5yrS+s8s03A9B9qvSr9HvsP6o7/XoPnORY232isod3V+h1L247Ck5d/d6nquctPfdWlNVeaRl7WDKBhPurgn4n/SJ6LU4Vp0tlKPr07jgaZOlCo51Jc9F+Zk8zaFtZRUlOGHaox6gAptYZHqDMl/RlXobaffj4GOwrRoVnKp4P4nbxv2rdFX56sN8krc/0mW55lTj/AMl8k2Y7XiNSX/H3aRp+cNSK9XomPdWCxA78F0/+hnO1WqqdWk33PPsdDS6e+jVS7+Pk/wBzba7R06xtPqRcvZ1MWyCCrA7T1Oen3R9ZvV6ELhwqbuIvPqaFGtUt1Ont5fHoceH8QXWapnqO+imor2g+49jspO0+IUJ3j8Rn3TrKrVex5UV83/HuKtF0aK3/AIpPp5L98/I8fzHqRbrL2U5AcKCO72FCn6hp5nVqincvHdhHodNpuFvHPfya2c03xAOqfR9iVA91ytrL+zq01umfsjX7FwwU2nJwwPd/funqtOq1OzjTnB4xw+7HmeX1KlT7SVWFRZzyu/Pl9fmYmurp0vFNN2QVNwHaKvQDeWQHHh/aYK1OnQvabhxnqvkZ6E6lexqKbzjo/Tk9HxbXLpRW2BusvrrHvBbr6LuM61aqqSTfe0vmcm3ous2l3Jv5f6MTm7XfZ9LYVOLLP8NSO/LA5PyXcflMV9X7GjKXf3GXT6PbV4p9Fy/rzMXg/wDs/CWsHTFFrj+LH5CYLFdnZbn4N+5sXn92+2+aXsZPDNQNVpESi7sbRUqkqFZkZQAcqfDp9Zltqqr262Sw8euH6GC5pOhcN1I5WX5Zz5mh4rpFqt0q3cQfUWHUr2iWWqqBQQd3Zg4ABHeZpXUJQlDdVz95Z6JY9DoWtRTjNwo7VteH1efXvOXPHE6buwrqtruwXZuzdWxgKBnB6Z3H0M+NZrRlCMYvPJdHoTjKUpJrhGfxDivDdbXWLr+z2WK+xvZO5c9CCDkdfCbcri2uILM8d/h+TNSnbXdtN7YZ4wYXGOaq2v076fdYtZcuSrKrbgFwCR16buuPKa95qdOM4Om84fPsbNppk3TmqnGUse/7GU3NWg3rea7u2CFRipt2D4ZztPj4zL/ULNyVTPPzMP8ATbtRdNY2+vH7mqTmlhq7NUtR7NkVDWzDdtXODkdAclunvmi9WSuN6X3cYN7+lZt1TcvvJ5yZGt5xJVhptP2Tt96ywp0OMbtq53H4kTNU1imovso8sw0tHlldrPKXcvrg1PBOM2aHeUQWlwM9o5HUEncSAcnqZzbPUHQlKTWcnQvLGNxGKzjB2afmHUV33akCo2W4yrbigC4AA6g9w+pmSOqzjWlUS6mOWmU5UY0m3wYGs1Vmose60qXYjO0EKABgAAk9OnnNG6uZXE98jct6EaMFCPQ7NHxC7T7uxs7MtjcQqE4GcD2gcd8+ra7qW+dnefNe1p18dos4Od/F9XYpV9VcykEEDs1BB6EeyomaWqXMlhyMUdPtovKh7nHT8T1NS7KtRbWv4QVI+QYHHynxR1CvSjtjLg+6llQqS3Tgmzpsvsdt722u+CAzWMSAe/H4flMVS7rTkpOTyjJC3pQjtjFYOvHUnJJPeWYk+pmKdWc3mTyZIwjFYSwcHoRjuKKT5lQT6yKcksJn0bdeP6hKF0tOylApBsXJsOSSceC9/f1nThqkqdBUoLD8Tmy02nOs6s3nyNWihQAO4TlSbbyzo4LIBAOufR9gyg3I5q1wXYLKgAMA9iN354+k68dYrqOMI5b0i3cs8/E1PbOXNrOz2lgxsY5YsO4/QdJzp3E5z7ST5N+NGEYbEuDs1OuvuKtbdZaVOU3bQATjqAoHXoJkrX1atje+hjpWlGlnZHGThdfZYQbLbbcZx2ljsBnyBPSfFW6q1Vicsn3ToU6f4Ipeh1vluhZiPBS7bf3c4nx29Tbt3PHgfXZxznCycLKVf7yq37QB/OfCm49GfZyStVGFUKPIACHNvqDkBPnIEAQBIBALAEAQBAEELAEAQBAEAQBALAEA65T6EAQBAEAQBBBALAEASAQBAEAQCwBAEAQBAEAsEEAQBAEAQBAOEp9CAIAgCAIAgCAIAghYAkAgCAIAgCAIBYAgCAIAgCAIAgCCFgHCU+hAEAQBAEAQBAEAQBBBALAEgEAQBKBIBAEAQBALAEAQBAEAQDhKUsAQBAEAQBAEAQBAEAQBBBALAEASAQBAEAQBAEAQBAEAQBAOMpRAEAsAQBAEAQBAEAQBAEAQBBBALAEAQBIBAEAQBAEAQBAEA4ylEAQBALAEAQBAEAQBAEAQBAEAQBAEEEAQCwBAEASAQBAEASg4wUQBAEAQCwBAEAQBAEAQBAEAQBAEAQBAEEEAQBAEAQBALAEA4wUQBAEAQBAEAsAQBAEAQBAEAQBAEAQBAEAQBAEAQBBBAEAQD//Z"/>
          <p:cNvSpPr>
            <a:spLocks noChangeAspect="1" noChangeArrowheads="1"/>
          </p:cNvSpPr>
          <p:nvPr/>
        </p:nvSpPr>
        <p:spPr bwMode="auto">
          <a:xfrm>
            <a:off x="155575" y="-1020763"/>
            <a:ext cx="2133600" cy="213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04" name="AutoShape 4" descr="data:image/jpeg;base64,/9j/4AAQSkZJRgABAQAAAQABAAD/2wCEAAkGBw8NDw8NDw8PDg8VDRQXEBAPDxAUEBYUFRQWFhcWGBQYHCggGBolIBUUITEhJiktLjAuGB8zODMsNygtLisBCgoKDg0OGxAQFy4kHyY0LDcsMC01LCwwLzAsLCwsLDAsLCwwLSwsLCwsMCwsLCwsLywsLCwsLCwsLCwsLCwsLP/AABEIAOAA4AMBEQACEQEDEQH/xAAbAAEBAAIDAQAAAAAAAAAAAAAAAQQFAgMGB//EAEMQAAICAQIDBQUECAMGBwAAAAECAAMRBBIFBiETMUFRkSJhcYGhFDJSsUJicpKiwdHhI2OCJDNDg7LCFURTo8PS8P/EABsBAQEAAwEBAQAAAAAAAAAAAAABAwQFBgIH/8QAOBEAAgEDAwEGAwcEAQUBAAAAAAECAwQRBRIhMRNBUWFxsZGh8BQiMoHB0eEVI0LxYgYzQ1KyJP/aAAwDAQACEQMRAD8A2c/PD3gghZAUQQokBYIUSAsEKJCFEhDkIBRIQoMEKJCHKQhRALmQhykIWAWQgghcyAsELmAXMhBALmAMyENJN46JYBZCCAUSELALBCyELICiCFkIcgYBRIQoghZCHLMhCiAXMhC5gFzIQuZCFzALmCDMgLmCFgDMAuZCGlm6dEQQshCwCwBIQsAshDlBAJCHKAUSELBCgyAsEKJCFkBYIcgZAXMELmQggFzIQuYAghcyAZgFzBMGmm6dAshCwBIQsAsEKJAWCFkBYIWQFEELIQsAshCwQuZAUQQoMhCwCiQhcwC5kAzBC5ggzIC5gCAaibhvFgCQhYBZCCAWCFkBYIXMgLBBIDlBBIQuYBRIQsELmQFzBCgyAuYIUGAXMhC5gCAMyELmAMwDVTbN0QCwBIQsAshBAKIIWQFghcyAsEEgLBCiCFzIC5ghZAWCDMgLBC5kBcwQuYAzIC5gDMELmAaqbRulgggFgCQhYBZCCAWQhcwCwQSAsELALIQsAshBALmQhcwC5ggzICwQuYAzIQuYAgDMA1s2TcLBBAEAsgEELALIQQCwQsgEELICiCFgFEhBALmCFkBcwBmQhcwC5gggFzIBmCFzAGYBrpsG2IBYIIAgFgFkIIBZCCAWCGXw7h9upbZUucfeJOFUe8zYt7SpcS2wX7IwXFzToR3Tf8m+PJtmM9um7y2Nj1z/ACnX/oU8f9xZ9Dl/1mGfwPHr9e55/WaV6HNVg2sPQ+8HxE4tehOjNwmuTq0a0KsFOD4OmYDKWCDMAshBmAXMhC5gFzAGYIXMgEAZghcwBANfM5tFgCAUQQQBALIBBCwCyEEA+j8r6Za9JVtAyy7mPmW//AfKe102lGFtHHfy/wAzyOoVHO4lnu4+BtZvmkeE51uVtUEXvWlQxHmSxA9MH5zy+uuLqxS6pc/oej0eLVJt9G+DQzhYOsAYwC5jBDkilu4E/AEyqLfCRG0urK6MpwwKnHcQQcfOJQlF4ksEUk+jO7TaS23PZ1u+O/apIHzmSlbVav4It+hjqVqdP8ckvUyl4Fqz/wAB/ntH5mbC0u7f/jfyMLvrdf5oxn0li2Gko3aA9UAyfpNaVtVjU7Nx+94dfYzKtTcN6fHibPS8s6mzqQtY/Xbr6DM6FLRrmfLSXr/BpVNToR6PPoZ6cnN+leB8Kyf+4TcX/T7xzU+X8ms9YXdD5/wV+Tj+jeCfI14Hruh/9PvHFT5fyRawu+Hz/g0nEuFXaUjtANpPR1OVP9DOTdWFa2/GuPFdDo293Tr/AIXz4d5hTSwbIzIDBmc2SwBAOVaMxCqCzHuCgkn5T6jByeIrLPmUlFZbwjbU8s6xxnstv7bKD6ZnQhpVzJfhx6mjLU7aLxuz6Ji7lrWIM9ju/YZSfTMT0q5j/jn0EdTtpf549cnVw7geo1O/YoXa2G3nb178Y75jt9PrV87VjHjwfVe/o0cbn18OTYpybqvFqR/qc/8AbNpaJXfVr5/sar1mh3J/L9zTcR0bae16WKsy4yV7uoB/nOdc28qFRwkb9vXjWpqcejNzwrlSzUVra1gqDdVGwsceB7xjM6Nto8q1NTlLbnyyc+51aFKo4Rjux54/RmwTkpR969j+zWB+ZM246DBfiqP4Y/c1Za1LugviYmh4+dG9mmrB1dCOQrKcOD4geDDOR4RRvVaTdvzKK6NdfQ+6tl9pgqz+7J9U+hka7mjUupGn0dlZx1suUnb7wi9/zImatqc9v9ulL80zDS0ympf3Kq9EzW8B5fs1ebbHYIWJZz1ssbxI/rOba2FS8k6tR4Xzfob11fQtV2cFz4dyPX6XgOlqAxSjHzcbj9Z3qen21NcQX58+5xKl9cTfM3+XB3vwvTN0NFJ/5a/0mV2lB9aa+CMauqy6TfxZ0aLg+notaytdrFMFc5ABPeAeo7pio2NClUc4LDPureVqtPZN5RspumqeF50tzqgvgtCepZyfptnltdlmtGPgj0ekRxRb8WbrkqvGmZvxXH0AA/rOjokMW7fi2aGrSzXS8EegnYOWaPl0b7ddd+LVsoPuT2ROdZpSrVZ+ePgjfvOKdKHln4m8nRNA1Or5j0lLmp7fbBwwVHbB95AmpVvaFOW2U8M2qdlXqR3RjwbOi5bFV1IZWUFSO4g9xm1GSksroa0ouLw1ycNbpluretu5lI+fgZjrUo1YOEujPulUdOamu4+Xq2QD7p+etYZ7I5ZkBhTMbAgHfo9M19iVIMszYHl8T7plo0pVZqEerMVarGlBzl0R9K4PwirSJtQZbHt2Ee039B7p7O1tKdvHEVz3vxPH3V3UuJZl07l4Gxm0axDAMPhmtGoD2JjYLmVW/EE9kn4ZDfICYqdRTy14+xlq0nTai+uE/j/BmzKYjxGl4Z9t1+ptcf4KXkN5MVwoX+Hr/eefVp9pvZzl+GL+Pkd6V19ms4Rj+Jrjyz3/ALfwe2noDgnlec+OmoHSUti1l/xXU9a0PgP1j4eQ6+U5Wp33Yx2R/E/kdbTLLtZdpP8ACvm/2PR6DTiqqupRtC1qoA7hgATpU47YJeRzKst85S8WzuZcgju6T6aPhcHGmla1VFGFVQFA8ABgSRiopRXRFlJybk+rNdzHxRtHT2iIHcuFUHO0Egnc2PDoficTWvbn7PSc8ZNqztvtFXY3hHmNNzhqlObUotXxCK9Z+RLN+U40Ndln78FjyOtU0em19yTT8+f2N5yrqW1LanVONpexVVc52ogJUZ8ersfiZ07Cv9oc6vol+X+znX1FUFCkvBt+r/0b8zonPPnHMlu7WXnycL+6ij88zx2rz3XT8sHqtNjtto/n7ns+V69ukp94J9WJnotMhttYL65OFqEt1zI2hM3zSNHyb10osPfZY7n5n+05+m80nPxcn8zf1Litt8Ekb2dA0D5drrN91z+d9h/jOPpieEvpbrib82exto7aMF5I+hcCTbpqB/lKfUZ/nPYWMdttBeSPL3jzXm/NmXqLNiO/4UJ9BmbUnhNmvFZaR8ppGFUHv2j8p+dy6s9sc58gxJlM4gHp+QqQb7HPetWB/qP9p3NEgnVlLwXucbWptUox8X7Hu56Y80eZ5y4XqNStfZEtWoO+lWKlicYJ/Fjr0985mpUa9SC7J+qOpplehSk+16vozxtep1Gn3VLbdRkYZMnpn9Vvun3jrPPxu7mjmO5ryZ35W1vWxPan5/66n0HlOkV6KhQMDYSB8STPTadHFtD66nmdRluuZm3m6aR06XTLUu1BgbiT5lmJJJ95JnzCCisI+pzlN5ZreZeNroqugDXPkVIfEjvY/qjIz8h4zWvLqNvT3Pr3GzZWkripjuXU+faJDbcgcl2e5d7HvYswyTPIxlKvXW/nLXuernilRe3hJP5I+sCe5PEnmucuMW6da6aTsewMTZgEqq4Hsg/pEt3+GDOXqd5K3glHqzp6ZZxrycp9F3Gh5e1N41dSrqLLtxHaA2u64IyQd3iB5eM5dncXH2iEXPKfX0/dHSvKFH7PKWzbjp3fWfY+gPWHBVgGU94IyD8p6aUVJYkso83FuLynyee4pynU4LUHsn/D1NZ/mPl6TkXOj0p80vuv5HVt9WqQ4qcr5/yZnKelanT7HG1+1fcD5g7f5TY0ujKlQ2yXOWYNSqxq190XxhG4M6JoHyvX277rn877D8t5xPCXst1xN+bPZ20dtGC8kfS+GV7KKU8qkHoontbeGylGPgl7Hka8t1WUvFs48Yu7PT3v+Ghz6KZ9VpbacpeCYoR3VIx8Wjp5dq2aTTr/AJQPr1/nNewji2h6e/Jlvpbrib8/Yz7XCKzHuCkn5DM228LJrJZeD5NUTtGe/aM/HHWfns+ZNnt0scH1jT17EVfJQPQYn6BCO2KXgeJnLdJsweY7Nuj1J86WA+LDaPzmK7ltoTfkzNaR3V4LzR84zPAnsC5gGLMhmEA2vLfFBpL97Z7Nl2vjvAzkHHjjH5zoaddq3q5l0fU0dQtXcUsR6rlH0jT6hLFFiMroR0ZTkH5z2EZKSynweRlGUHtksM7Z9HyYHFuFV6tCjjrg7HAG5T7v6TWubWncQ2yXo/A2La6qW8t0X6ruZ38O05ppqqOMrWqnHdkACZKFN06UYPuSR8V6naVJT8W2d5MymIsA8nzvwrcBq1HtKu2z9jOQfkSc/H3Th6zaucFVj3dfQ7Wj3KjJ0Zd/T1PPctV79ZQPJ8/ugn+QnH06O65gvP2OtqEtttN+XvwfTZ7Q8eeD5s151WoXSVKD2b7Sx+81jY9keQHTPmfhPO6tV7apGhBc59z0Ol0expOvN8NfJd5q01Oo0LW1Liqw4DNtDOoBz7JPTr8/Cc2lWq2cpwxiXsb06VK7jGT5j7+p7/gGpa3TVO9i2uV9tl29/kcdAR0zPV2lV1aMZt8s8zd01TrSjFYRsZsmsIBwtbapbGcAnHwkbwipZZ8m0lZfs0z1baM+84GfrPA7XOpjxZ7eTUIt+H6H1tRPfnhzT83WbdFd7wq/vOBNPUJbbab8jc0+O65gvrg2mkr2Von4UUegxNilHbBR8EjWqS3TcvFsxOYLdmk1LePYOB8SpA+pnxcy20ZS8mZLWO6tBeaPnmgr33VJ52qPVhPEW8d9WMfFr3PW15baUpeCfsfU5748WaLnO3bpGHi1lY/iDfkpnO1WW21kb+mR3XC8s+x4KeLPVCQGPMplEgO7S6S24kVI1hAyQozgTNSozq8Qjn0MVWtCkszlgul1dumcmt3pfPtAdAT+sh6H5iZaNzXt391teX8HzVt6VeP3kn9eJ9N4NqLbaK7LlCWFfaABHwOD3ZGDiewtqk6lJSmsNnj7mEIVZRg8pGdM5gEA1/H9S1OlvtU4cVHafJj0B9SJguajp0pSXcjPa01UrRg+jZ28L1o1NKXL+kvUeR7iPXMtvWVamprvJcUXRqOm+4ybEDAqRkEEEHuIPfMrSawzEm08rqeP4Jwk6biLJ1KCpmrPmpIUfMZI+U4FnZuhfOPdhtex3bu7VayUu/KT9ep7KegOCeP41yrbZc11DKNzbiGJUqx7yCB59ZwbzS6k6zq0n19/I7lnqdOFJU6qfH58eZeH8lqFbt7CWOf92T0J72LN1Yy09G3ZlXnl+X7kq6w1hUY4Xn+y6HouE8PXS0rSpJxkliMEknOZ1ba3jQpqmjl3Nd16jqNGRqL1rVrHYKiqSzE9AB3mZ5SUVlmGMXJ4S5MTgvFE1lXbL7PtEFT94demR4EjB+cw29xCvDdHzM1zbyoT2SNhM5gMNOF6dW7QUVB853bFznz+M11a0FLcoLPoZ3c1nHa5vHqZc2DAaHnBg1enoyM2atBjxKjJPT47fWc/Uuaah/7NL5nR03ipKfhFm/nQOcaPnKzbo3H4nrX+ME/QGaGpz22sze02ObmP5+x5Hl1QdXRkgAPnqfIEj64nmNNSd1DPj+h6C/eLeePA+hvraV+9bWvxdR/Oe03x8TyipzfRM8pznxOm1Kqqra7G7UswR1YgBSOuO7q04utVougoxa6nX0mhONVylFrg8tmeWPQCAY8yGQQD6Nylwz7PpwzDFlmGbzA/RHofqZ6/TLXsaOX1ly/0PJanc9tWwukeF+puygznAJ88To4RzssuJQafifHEruq0leHve1QwHdWhIyze/GcD+U1a1zGE4088tm3QtJThKq+IpP8AM3Am0ahoed7NujYeLWVj+IMfopnP1SW21kdDS47rmPln2NLyPxLZY2mY+y/VM/jHePmPynK0W52ydF9/T1OnrFtugqq7uvp9e57R71X7zKv7TAT0jkl1Z51Rb6Iw7+K6RCHfUadSARlrax0OMjv9w9JjlUpp5ckZY0a0liMX8GdLcz6Af+boP7Lhvynw7qius0ZFZXD/APG/gYN3OmmWzaostTaM2Vr0BOemGwT4dR5zWqapQhPbnPmjZhpVeUN3R+DO9Ob9Cf8Aisv7VVoP/TMi1C2f+aMT025X+HzRj6rnXSqP8Nbrj4Bayq/Nnx9MzFU1W3iuHky09JuJP72F9eR5Xi/Gb9cQLdtdQORShJXPgWb9Mj4Ae6cK91KddbVwjtWmn07flcy8Tp0Ovt0zb6XKN49Mqw8mXxmrbXdS3lug/U2K9tTrx2zRvaudr1GG09Vh8xc9f02t+c7ENd4+9D4HKlokf8Z/L+UV+eLz3aWpfjqGb/4xPp67Huh8yLRF31Pl/Jr9VzPrrenapSP8mv2v3nJ/ITTqa1Xl+FJG1T0m3j1y/X+DVbm39qWdrf8A1GdjZ06j2j1E5s7mpOW6Unk3lShGOxLjwNk9WvNfbNZq+y2g7je4GD3HG74ToOpfun2jb2mklZKfZpR3eGDWsS2Czu+O7fY7YPngmc+pcVZrEpNm7ClCPMYpeh3aXRPqGNdadodpJXp3dx7/AIiKFGpVltprLJWrQpR3TeEcBw4izsBUvab9u1QpO7yyJ9OlW7Tsnnd4E7aHZ9pn7viZGv4bbpSFsUKSMjBBB9Jbq0q27Sqd58W9zTrrMH0MXM1TYGYB0T7MoghtdDzFq9OAqWK6juW5d4A9xBB+s6dDVa9Jbeq8zn19MoVXuaw/I2A521WP9zQT55sH0/vNz+uPH4DU/olPP42YGt5k1t42m5al8RQm0/vkk+mJrVdYrTWFx6GzS0q3p8tZ9f2NXp2NRDISjA5DA+1nzz5zmqtNT355N+VOMo7WuDOr1uuuJC6jV2EDJFbEYH+gCb8b68qv7rb9DTla2lJfejFev8mHdbY5HaWW2YPTtLHbB7s4J75qVbmrUWJybNmnRpw5hFL0OBAIIIBHiD1EwdOTMcadCrdEpDHySvJ+gmSPazeFlnxKcY8yeDv0+idyVrqZiDghKySD5HA6Sxo1ZvEU2fMq1OCzKSX5lv09lR22I9Z8A6kH6z4qUZ03iaa9SwqwmswafobDhXBLtQ1bdk3Yl13P0A256kZ7+nlNy1sKtVp7fu55fkal1fUqSa3Ld3LzM7mnhFWnfTVaeti9m/I3MxO3YAMH9o+k3NSsadLZGjHl58zV068qVVOVVrCx5eJkpykfsxYhjqcHCCxQmc9MnHl75kho39jMs7/DPBilq67fEfweOHk1+g5buvra0MiYLAq27cCveCMdJp0NKqVYOeUuvHfwbdfU6VKahhvpzxjkaDl17tMdV2gUbGZVKkkhc+OemcS2+lzq0e13Y64XoSvqUKVbstuemX6j/wACCaM62y0r7GVQIOpJwgznxyPWWOm//m7ec8cZS9ufMj1Bu57CMc89ff4Gv4bXS9gF9nZVYO58gfAdZp2lKnVqqNSWEbdzOpCnmnHLPUWcA0FdDaova1Qr37tw6rjIx7I7/Cd7+lWihvbbXXqcRaldSqdmkk84+uTD0PBKKtP9s1xZFKg9mpb2Q3cOnVmOR0EwW+m0Y0+1r9PDwXdkz17+rKr2Nusvx8f0SN7x5F+x10oCqPZQijrnaXXp6CdO5jFW6px6PavybS9jm2kpO4c5dVuf54f6mPxUaXQitE0iWWWErWNqn2hjBZm64yR6zFWp2tsors1l8Lv59WZKEri5cm6jSXL7vhgOaeE10Itfa22WKjP0Vj3bnJx0A8FHmJcUbGMcR5bx9fsP7t9OTcsJLOO768zlxfhGdRRbQVptLPuYICDhc5K+J7x8583NnmtCrTe2Xf8AD6QtrvFGdOqt0eMI8zzOlq6nbdf27ipeq19miglvZC5PlnOfETj6w6iqqM5Z49Dr6X2bpNwjjnxyaqcc6QgHTPsyCAeq5Z4Imz7dqSgpCsQtgG3aAcuxPQAdZ3tN0+Lj21XGO5P3ZwtSvpbuwpZzxyvZFs0Oi1euVK7Q6PSzEUGvYu3AUAgeOHJHf0marZ21a5ST4afTHd9M+Kd1c0bVuUeU1+LPf1+HB3aflmo6yyohzSlCNgsclnJA6jH4WkhpVL7Q4/4pL4v/AEfM9Uq/ZlNY3Nv4L/Z3aLlyn7XqA1eaURNilmxlhknOc9MH1mSlplFXEsx+6ksLzf18z4q6lV+zwxL7zby/Q6OAXajGot0Wnoah7iKy9zJgKMA/dYsCOuOnees+rNyjKo6MFtzxz4foL2NNqEa83vS54z1O3hGgFOl+3PT9r1Ng3qqr4ucgKOu0dck+AltbaMabryhulLn4+H7nzdXEp1fs8Z7YR4z6eP7HdzHolt0XbNStN4VDtGCVLEApuAG4dZb+2jVt9+3Elz/B82FxKnc7N+YvP+zL5g4ieH0VmmtDmwKFbIXG1iT0/ZHrNi6rq0pJxXgsGvZ2/wBrqtTk+mTX8GbiH2ZMvp9OgBZrr1d3bcxbOwMoUdfFpis513STkklz183kz3UbVVmlmT6YXGMLHXn2Npx3SLe2lqcA51GT+ytbsR8CQsz3dCNbZGS7/wBP1Na0rSo75R8P1R06zXWf+IabSo2ysVF7AAPayGCj3AbfDzE+aleSuYUo9MNs+6VGLtZ1pdcpL5ZMoIr65mIyatIm3/mu+T/7f1mbapV8vuXu/wCDDucbfC/yf/yl+5gcE1Nluv1xZmNakIqEnYu0kDA7snDH5zWt6s53VRN8LBs3NKELWk0uXl/XyMvgepV7tcgwQuq/NAp+qNMltOLq1Yrua+aX7GK6puNKlJ96/V/o0ZOjFSf7Euf8PT15H6jbkHz9g+sz09sf7S7kjBU3y/vS72/jw/1PMc8akL9n0SdFVQ7j3D2ax/1n/SJxtYqqnSjRj9JdDsaRSc5yrS+s8s03A9B9qvSr9HvsP6o7/XoPnORY232isod3V+h1L247Ck5d/d6nquctPfdWlNVeaRl7WDKBhPurgn4n/SJ6LU4Vp0tlKPr07jgaZOlCo51Jc9F+Zk8zaFtZRUlOGHaox6gAptYZHqDMl/RlXobaffj4GOwrRoVnKp4P4nbxv2rdFX56sN8krc/0mW55lTj/AMl8k2Y7XiNSX/H3aRp+cNSK9XomPdWCxA78F0/+hnO1WqqdWk33PPsdDS6e+jVS7+Pk/wBzba7R06xtPqRcvZ1MWyCCrA7T1Oen3R9ZvV6ELhwqbuIvPqaFGtUt1Ont5fHoceH8QXWapnqO+imor2g+49jspO0+IUJ3j8Rn3TrKrVex5UV83/HuKtF0aK3/AIpPp5L98/I8fzHqRbrL2U5AcKCO72FCn6hp5nVqincvHdhHodNpuFvHPfya2c03xAOqfR9iVA91ytrL+zq01umfsjX7FwwU2nJwwPd/funqtOq1OzjTnB4xw+7HmeX1KlT7SVWFRZzyu/Pl9fmYmurp0vFNN2QVNwHaKvQDeWQHHh/aYK1OnQvabhxnqvkZ6E6lexqKbzjo/Tk9HxbXLpRW2BusvrrHvBbr6LuM61aqqSTfe0vmcm3ous2l3Jv5f6MTm7XfZ9LYVOLLP8NSO/LA5PyXcflMV9X7GjKXf3GXT6PbV4p9Fy/rzMXg/wDs/CWsHTFFrj+LH5CYLFdnZbn4N+5sXn92+2+aXsZPDNQNVpESi7sbRUqkqFZkZQAcqfDp9Zltqqr262Sw8euH6GC5pOhcN1I5WX5Zz5mh4rpFqt0q3cQfUWHUr2iWWqqBQQd3Zg4ABHeZpXUJQlDdVz95Z6JY9DoWtRTjNwo7VteH1efXvOXPHE6buwrqtruwXZuzdWxgKBnB6Z3H0M+NZrRlCMYvPJdHoTjKUpJrhGfxDivDdbXWLr+z2WK+xvZO5c9CCDkdfCbcri2uILM8d/h+TNSnbXdtN7YZ4wYXGOaq2v076fdYtZcuSrKrbgFwCR16buuPKa95qdOM4Om84fPsbNppk3TmqnGUse/7GU3NWg3rea7u2CFRipt2D4ZztPj4zL/ULNyVTPPzMP8ATbtRdNY2+vH7mqTmlhq7NUtR7NkVDWzDdtXODkdAclunvmi9WSuN6X3cYN7+lZt1TcvvJ5yZGt5xJVhptP2Tt96ywp0OMbtq53H4kTNU1imovso8sw0tHlldrPKXcvrg1PBOM2aHeUQWlwM9o5HUEncSAcnqZzbPUHQlKTWcnQvLGNxGKzjB2afmHUV33akCo2W4yrbigC4AA6g9w+pmSOqzjWlUS6mOWmU5UY0m3wYGs1Vmose60qXYjO0EKABgAAk9OnnNG6uZXE98jct6EaMFCPQ7NHxC7T7uxs7MtjcQqE4GcD2gcd8+ra7qW+dnefNe1p18dos4Od/F9XYpV9VcykEEDs1BB6EeyomaWqXMlhyMUdPtovKh7nHT8T1NS7KtRbWv4QVI+QYHHynxR1CvSjtjLg+6llQqS3Tgmzpsvsdt722u+CAzWMSAe/H4flMVS7rTkpOTyjJC3pQjtjFYOvHUnJJPeWYk+pmKdWc3mTyZIwjFYSwcHoRjuKKT5lQT6yKcksJn0bdeP6hKF0tOylApBsXJsOSSceC9/f1nThqkqdBUoLD8Tmy02nOs6s3nyNWihQAO4TlSbbyzo4LIBAOufR9gyg3I5q1wXYLKgAMA9iN354+k68dYrqOMI5b0i3cs8/E1PbOXNrOz2lgxsY5YsO4/QdJzp3E5z7ST5N+NGEYbEuDs1OuvuKtbdZaVOU3bQATjqAoHXoJkrX1atje+hjpWlGlnZHGThdfZYQbLbbcZx2ljsBnyBPSfFW6q1Vicsn3ToU6f4Ipeh1vluhZiPBS7bf3c4nx29Tbt3PHgfXZxznCycLKVf7yq37QB/OfCm49GfZyStVGFUKPIACHNvqDkBPnIEAQBIBALAEAQBAEELAEAQBAEAQBALAEA65T6EAQBAEAQBBBALAEASAQBAEAQCwBAEAQBAEAsEEAQBAEAQBAOEp9CAIAgCAIAgCAIAghYAkAgCAIAgCAIBYAgCAIAgCAIAgCCFgHCU+hAEAQBAEAQBAEAQBBBALAEgEAQBKBIBAEAQBALAEAQBAEAQDhKUsAQBAEAQBAEAQBAEAQBBBALAEASAQBAEAQBAEAQBAEAQBAOMpRAEAsAQBAEAQBAEAQBAEAQBBBALAEAQBIBAEAQBAEAQBAEA4ylEAQBALAEAQBAEAQBAEAQBAEAQBAEEEAQCwBAEASAQBAEASg4wUQBAEAQCwBAEAQBAEAQBAEAQBAEAQBAEEEAQBAEAQBALAEA4wUQBAEAQBAEAsAQBAEAQBAEAQBAEAQBAEAQBAEAQBBBAEAQD//Z"/>
          <p:cNvSpPr>
            <a:spLocks noChangeAspect="1" noChangeArrowheads="1"/>
          </p:cNvSpPr>
          <p:nvPr/>
        </p:nvSpPr>
        <p:spPr bwMode="auto">
          <a:xfrm>
            <a:off x="155575" y="-1020763"/>
            <a:ext cx="2133600" cy="213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206" name="AutoShape 6" descr="data:image/jpeg;base64,/9j/4AAQSkZJRgABAQAAAQABAAD/2wCEAAkGBw8NDw8NDw8PDg8VDRQXEBAPDxAUEBYUFRQWFhcWGBQYHCggGBolIBUUITEhJiktLjAuGB8zODMsNygtLisBCgoKDg0OGxAQFy4kHyY0LDcsMC01LCwwLzAsLCwsLDAsLCwwLSwsLCwsMCwsLCwsLywsLCwsLCwsLCwsLCwsLP/AABEIAOAA4AMBEQACEQEDEQH/xAAbAAEBAAIDAQAAAAAAAAAAAAAAAQQFAgMGB//EAEMQAAICAQIDBQUECAMGBwAAAAECAAMRBBIFBiETMUFRkSJhcYGhFDJSsUJicpKiwdHhI2OCJDNDg7LCFURTo8PS8P/EABsBAQEAAwEBAQAAAAAAAAAAAAABAwQFBgIH/8QAOBEAAgEDAwEGAwcEAQUBAAAAAAECAwQRBRIhMRNBUWFxsZGh8BQiMoHB0eEVI0LxYgYzQ1KyJP/aAAwDAQACEQMRAD8A2c/PD3gghZAUQQokBYIUSAsEKJCFEhDkIBRIQoMEKJCHKQhRALmQhykIWAWQgghcyAsELmAXMhBALmAMyENJN46JYBZCCAUSELALBCyELICiCFkIcgYBRIQoghZCHLMhCiAXMhC5gFzIQuZCFzALmCDMgLmCFgDMAuZCGlm6dEQQshCwCwBIQsAshDlBAJCHKAUSELBCgyAsEKJCFkBYIcgZAXMELmQggFzIQuYAghcyAZgFzBMGmm6dAshCwBIQsAsEKJAWCFkBYIWQFEELIQsAshCwQuZAUQQoMhCwCiQhcwC5kAzBC5ggzIC5gCAaibhvFgCQhYBZCCAWCFkBYIXMgLBBIDlBBIQuYBRIQsELmQFzBCgyAuYIUGAXMhC5gCAMyELmAMwDVTbN0QCwBIQsAshBAKIIWQFghcyAsEEgLBCiCFzIC5ghZAWCDMgLBC5kBcwQuYAzIC5gDMELmAaqbRulgggFgCQhYBZCCAWQhcwCwQSAsELALIQsAshBALmQhcwC5ggzICwQuYAzIQuYAgDMA1s2TcLBBAEAsgEELALIQQCwQsgEELICiCFgFEhBALmCFkBcwBmQhcwC5gggFzIBmCFzAGYBrpsG2IBYIIAgFgFkIIBZCCAWCGXw7h9upbZUucfeJOFUe8zYt7SpcS2wX7IwXFzToR3Tf8m+PJtmM9um7y2Nj1z/ACnX/oU8f9xZ9Dl/1mGfwPHr9e55/WaV6HNVg2sPQ+8HxE4tehOjNwmuTq0a0KsFOD4OmYDKWCDMAshBmAXMhC5gFzAGYIXMgEAZghcwBANfM5tFgCAUQQQBALIBBCwCyEEA+j8r6Za9JVtAyy7mPmW//AfKe102lGFtHHfy/wAzyOoVHO4lnu4+BtZvmkeE51uVtUEXvWlQxHmSxA9MH5zy+uuLqxS6pc/oej0eLVJt9G+DQzhYOsAYwC5jBDkilu4E/AEyqLfCRG0urK6MpwwKnHcQQcfOJQlF4ksEUk+jO7TaS23PZ1u+O/apIHzmSlbVav4It+hjqVqdP8ckvUyl4Fqz/wAB/ntH5mbC0u7f/jfyMLvrdf5oxn0li2Gko3aA9UAyfpNaVtVjU7Nx+94dfYzKtTcN6fHibPS8s6mzqQtY/Xbr6DM6FLRrmfLSXr/BpVNToR6PPoZ6cnN+leB8Kyf+4TcX/T7xzU+X8ms9YXdD5/wV+Tj+jeCfI14Hruh/9PvHFT5fyRawu+Hz/g0nEuFXaUjtANpPR1OVP9DOTdWFa2/GuPFdDo293Tr/AIXz4d5hTSwbIzIDBmc2SwBAOVaMxCqCzHuCgkn5T6jByeIrLPmUlFZbwjbU8s6xxnstv7bKD6ZnQhpVzJfhx6mjLU7aLxuz6Ji7lrWIM9ju/YZSfTMT0q5j/jn0EdTtpf549cnVw7geo1O/YoXa2G3nb178Y75jt9PrV87VjHjwfVe/o0cbn18OTYpybqvFqR/qc/8AbNpaJXfVr5/sar1mh3J/L9zTcR0bae16WKsy4yV7uoB/nOdc28qFRwkb9vXjWpqcejNzwrlSzUVra1gqDdVGwsceB7xjM6Nto8q1NTlLbnyyc+51aFKo4Rjux54/RmwTkpR969j+zWB+ZM246DBfiqP4Y/c1Za1LugviYmh4+dG9mmrB1dCOQrKcOD4geDDOR4RRvVaTdvzKK6NdfQ+6tl9pgqz+7J9U+hka7mjUupGn0dlZx1suUnb7wi9/zImatqc9v9ulL80zDS0ympf3Kq9EzW8B5fs1ebbHYIWJZz1ssbxI/rOba2FS8k6tR4Xzfob11fQtV2cFz4dyPX6XgOlqAxSjHzcbj9Z3qen21NcQX58+5xKl9cTfM3+XB3vwvTN0NFJ/5a/0mV2lB9aa+CMauqy6TfxZ0aLg+notaytdrFMFc5ABPeAeo7pio2NClUc4LDPureVqtPZN5RspumqeF50tzqgvgtCepZyfptnltdlmtGPgj0ekRxRb8WbrkqvGmZvxXH0AA/rOjokMW7fi2aGrSzXS8EegnYOWaPl0b7ddd+LVsoPuT2ROdZpSrVZ+ePgjfvOKdKHln4m8nRNA1Or5j0lLmp7fbBwwVHbB95AmpVvaFOW2U8M2qdlXqR3RjwbOi5bFV1IZWUFSO4g9xm1GSksroa0ouLw1ycNbpluretu5lI+fgZjrUo1YOEujPulUdOamu4+Xq2QD7p+etYZ7I5ZkBhTMbAgHfo9M19iVIMszYHl8T7plo0pVZqEerMVarGlBzl0R9K4PwirSJtQZbHt2Ee039B7p7O1tKdvHEVz3vxPH3V3UuJZl07l4Gxm0axDAMPhmtGoD2JjYLmVW/EE9kn4ZDfICYqdRTy14+xlq0nTai+uE/j/BmzKYjxGl4Z9t1+ptcf4KXkN5MVwoX+Hr/eefVp9pvZzl+GL+Pkd6V19ms4Rj+Jrjyz3/ALfwe2noDgnlec+OmoHSUti1l/xXU9a0PgP1j4eQ6+U5Wp33Yx2R/E/kdbTLLtZdpP8ACvm/2PR6DTiqqupRtC1qoA7hgATpU47YJeRzKst85S8WzuZcgju6T6aPhcHGmla1VFGFVQFA8ABgSRiopRXRFlJybk+rNdzHxRtHT2iIHcuFUHO0Egnc2PDoficTWvbn7PSc8ZNqztvtFXY3hHmNNzhqlObUotXxCK9Z+RLN+U40Ndln78FjyOtU0em19yTT8+f2N5yrqW1LanVONpexVVc52ogJUZ8ersfiZ07Cv9oc6vol+X+znX1FUFCkvBt+r/0b8zonPPnHMlu7WXnycL+6ij88zx2rz3XT8sHqtNjtto/n7ns+V69ukp94J9WJnotMhttYL65OFqEt1zI2hM3zSNHyb10osPfZY7n5n+05+m80nPxcn8zf1Litt8Ekb2dA0D5drrN91z+d9h/jOPpieEvpbrib82exto7aMF5I+hcCTbpqB/lKfUZ/nPYWMdttBeSPL3jzXm/NmXqLNiO/4UJ9BmbUnhNmvFZaR8ppGFUHv2j8p+dy6s9sc58gxJlM4gHp+QqQb7HPetWB/qP9p3NEgnVlLwXucbWptUox8X7Hu56Y80eZ5y4XqNStfZEtWoO+lWKlicYJ/Fjr0985mpUa9SC7J+qOpplehSk+16vozxtep1Gn3VLbdRkYZMnpn9Vvun3jrPPxu7mjmO5ryZ35W1vWxPan5/66n0HlOkV6KhQMDYSB8STPTadHFtD66nmdRluuZm3m6aR06XTLUu1BgbiT5lmJJJ95JnzCCisI+pzlN5ZreZeNroqugDXPkVIfEjvY/qjIz8h4zWvLqNvT3Pr3GzZWkripjuXU+faJDbcgcl2e5d7HvYswyTPIxlKvXW/nLXuernilRe3hJP5I+sCe5PEnmucuMW6da6aTsewMTZgEqq4Hsg/pEt3+GDOXqd5K3glHqzp6ZZxrycp9F3Gh5e1N41dSrqLLtxHaA2u64IyQd3iB5eM5dncXH2iEXPKfX0/dHSvKFH7PKWzbjp3fWfY+gPWHBVgGU94IyD8p6aUVJYkso83FuLynyee4pynU4LUHsn/D1NZ/mPl6TkXOj0p80vuv5HVt9WqQ4qcr5/yZnKelanT7HG1+1fcD5g7f5TY0ujKlQ2yXOWYNSqxq190XxhG4M6JoHyvX277rn877D8t5xPCXst1xN+bPZ20dtGC8kfS+GV7KKU8qkHoontbeGylGPgl7Hka8t1WUvFs48Yu7PT3v+Ghz6KZ9VpbacpeCYoR3VIx8Wjp5dq2aTTr/AJQPr1/nNewji2h6e/Jlvpbrib8/Yz7XCKzHuCkn5DM228LJrJZeD5NUTtGe/aM/HHWfns+ZNnt0scH1jT17EVfJQPQYn6BCO2KXgeJnLdJsweY7Nuj1J86WA+LDaPzmK7ltoTfkzNaR3V4LzR84zPAnsC5gGLMhmEA2vLfFBpL97Z7Nl2vjvAzkHHjjH5zoaddq3q5l0fU0dQtXcUsR6rlH0jT6hLFFiMroR0ZTkH5z2EZKSynweRlGUHtksM7Z9HyYHFuFV6tCjjrg7HAG5T7v6TWubWncQ2yXo/A2La6qW8t0X6ruZ38O05ppqqOMrWqnHdkACZKFN06UYPuSR8V6naVJT8W2d5MymIsA8nzvwrcBq1HtKu2z9jOQfkSc/H3Th6zaucFVj3dfQ7Wj3KjJ0Zd/T1PPctV79ZQPJ8/ugn+QnH06O65gvP2OtqEtttN+XvwfTZ7Q8eeD5s151WoXSVKD2b7Sx+81jY9keQHTPmfhPO6tV7apGhBc59z0Ol0expOvN8NfJd5q01Oo0LW1Liqw4DNtDOoBz7JPTr8/Cc2lWq2cpwxiXsb06VK7jGT5j7+p7/gGpa3TVO9i2uV9tl29/kcdAR0zPV2lV1aMZt8s8zd01TrSjFYRsZsmsIBwtbapbGcAnHwkbwipZZ8m0lZfs0z1baM+84GfrPA7XOpjxZ7eTUIt+H6H1tRPfnhzT83WbdFd7wq/vOBNPUJbbab8jc0+O65gvrg2mkr2Von4UUegxNilHbBR8EjWqS3TcvFsxOYLdmk1LePYOB8SpA+pnxcy20ZS8mZLWO6tBeaPnmgr33VJ52qPVhPEW8d9WMfFr3PW15baUpeCfsfU5748WaLnO3bpGHi1lY/iDfkpnO1WW21kb+mR3XC8s+x4KeLPVCQGPMplEgO7S6S24kVI1hAyQozgTNSozq8Qjn0MVWtCkszlgul1dumcmt3pfPtAdAT+sh6H5iZaNzXt391teX8HzVt6VeP3kn9eJ9N4NqLbaK7LlCWFfaABHwOD3ZGDiewtqk6lJSmsNnj7mEIVZRg8pGdM5gEA1/H9S1OlvtU4cVHafJj0B9SJguajp0pSXcjPa01UrRg+jZ28L1o1NKXL+kvUeR7iPXMtvWVamprvJcUXRqOm+4ybEDAqRkEEEHuIPfMrSawzEm08rqeP4Jwk6biLJ1KCpmrPmpIUfMZI+U4FnZuhfOPdhtex3bu7VayUu/KT9ep7KegOCeP41yrbZc11DKNzbiGJUqx7yCB59ZwbzS6k6zq0n19/I7lnqdOFJU6qfH58eZeH8lqFbt7CWOf92T0J72LN1Yy09G3ZlXnl+X7kq6w1hUY4Xn+y6HouE8PXS0rSpJxkliMEknOZ1ba3jQpqmjl3Nd16jqNGRqL1rVrHYKiqSzE9AB3mZ5SUVlmGMXJ4S5MTgvFE1lXbL7PtEFT94demR4EjB+cw29xCvDdHzM1zbyoT2SNhM5gMNOF6dW7QUVB853bFznz+M11a0FLcoLPoZ3c1nHa5vHqZc2DAaHnBg1enoyM2atBjxKjJPT47fWc/Uuaah/7NL5nR03ipKfhFm/nQOcaPnKzbo3H4nrX+ME/QGaGpz22sze02ObmP5+x5Hl1QdXRkgAPnqfIEj64nmNNSd1DPj+h6C/eLeePA+hvraV+9bWvxdR/Oe03x8TyipzfRM8pznxOm1Kqqra7G7UswR1YgBSOuO7q04utVougoxa6nX0mhONVylFrg8tmeWPQCAY8yGQQD6Nylwz7PpwzDFlmGbzA/RHofqZ6/TLXsaOX1ly/0PJanc9tWwukeF+puygznAJ88To4RzssuJQafifHEruq0leHve1QwHdWhIyze/GcD+U1a1zGE4088tm3QtJThKq+IpP8AM3Am0ahoed7NujYeLWVj+IMfopnP1SW21kdDS47rmPln2NLyPxLZY2mY+y/VM/jHePmPynK0W52ydF9/T1OnrFtugqq7uvp9e57R71X7zKv7TAT0jkl1Z51Rb6Iw7+K6RCHfUadSARlrax0OMjv9w9JjlUpp5ckZY0a0liMX8GdLcz6Af+boP7Lhvynw7qius0ZFZXD/APG/gYN3OmmWzaostTaM2Vr0BOemGwT4dR5zWqapQhPbnPmjZhpVeUN3R+DO9Ob9Cf8Aisv7VVoP/TMi1C2f+aMT025X+HzRj6rnXSqP8Nbrj4Bayq/Nnx9MzFU1W3iuHky09JuJP72F9eR5Xi/Gb9cQLdtdQORShJXPgWb9Mj4Ae6cK91KddbVwjtWmn07flcy8Tp0Ovt0zb6XKN49Mqw8mXxmrbXdS3lug/U2K9tTrx2zRvaudr1GG09Vh8xc9f02t+c7ENd4+9D4HKlokf8Z/L+UV+eLz3aWpfjqGb/4xPp67Huh8yLRF31Pl/Jr9VzPrrenapSP8mv2v3nJ/ITTqa1Xl+FJG1T0m3j1y/X+DVbm39qWdrf8A1GdjZ06j2j1E5s7mpOW6Unk3lShGOxLjwNk9WvNfbNZq+y2g7je4GD3HG74ToOpfun2jb2mklZKfZpR3eGDWsS2Czu+O7fY7YPngmc+pcVZrEpNm7ClCPMYpeh3aXRPqGNdadodpJXp3dx7/AIiKFGpVltprLJWrQpR3TeEcBw4izsBUvab9u1QpO7yyJ9OlW7Tsnnd4E7aHZ9pn7viZGv4bbpSFsUKSMjBBB9Jbq0q27Sqd58W9zTrrMH0MXM1TYGYB0T7MoghtdDzFq9OAqWK6juW5d4A9xBB+s6dDVa9Jbeq8zn19MoVXuaw/I2A521WP9zQT55sH0/vNz+uPH4DU/olPP42YGt5k1t42m5al8RQm0/vkk+mJrVdYrTWFx6GzS0q3p8tZ9f2NXp2NRDISjA5DA+1nzz5zmqtNT355N+VOMo7WuDOr1uuuJC6jV2EDJFbEYH+gCb8b68qv7rb9DTla2lJfejFev8mHdbY5HaWW2YPTtLHbB7s4J75qVbmrUWJybNmnRpw5hFL0OBAIIIBHiD1EwdOTMcadCrdEpDHySvJ+gmSPazeFlnxKcY8yeDv0+idyVrqZiDghKySD5HA6Sxo1ZvEU2fMq1OCzKSX5lv09lR22I9Z8A6kH6z4qUZ03iaa9SwqwmswafobDhXBLtQ1bdk3Yl13P0A256kZ7+nlNy1sKtVp7fu55fkal1fUqSa3Ld3LzM7mnhFWnfTVaeti9m/I3MxO3YAMH9o+k3NSsadLZGjHl58zV068qVVOVVrCx5eJkpykfsxYhjqcHCCxQmc9MnHl75kho39jMs7/DPBilq67fEfweOHk1+g5buvra0MiYLAq27cCveCMdJp0NKqVYOeUuvHfwbdfU6VKahhvpzxjkaDl17tMdV2gUbGZVKkkhc+OemcS2+lzq0e13Y64XoSvqUKVbstuemX6j/wACCaM62y0r7GVQIOpJwgznxyPWWOm//m7ec8cZS9ufMj1Bu57CMc89ff4Gv4bXS9gF9nZVYO58gfAdZp2lKnVqqNSWEbdzOpCnmnHLPUWcA0FdDaova1Qr37tw6rjIx7I7/Cd7+lWihvbbXXqcRaldSqdmkk84+uTD0PBKKtP9s1xZFKg9mpb2Q3cOnVmOR0EwW+m0Y0+1r9PDwXdkz17+rKr2Nusvx8f0SN7x5F+x10oCqPZQijrnaXXp6CdO5jFW6px6PavybS9jm2kpO4c5dVuf54f6mPxUaXQitE0iWWWErWNqn2hjBZm64yR6zFWp2tsors1l8Lv59WZKEri5cm6jSXL7vhgOaeE10Itfa22WKjP0Vj3bnJx0A8FHmJcUbGMcR5bx9fsP7t9OTcsJLOO768zlxfhGdRRbQVptLPuYICDhc5K+J7x8583NnmtCrTe2Xf8AD6QtrvFGdOqt0eMI8zzOlq6nbdf27ipeq19miglvZC5PlnOfETj6w6iqqM5Z49Dr6X2bpNwjjnxyaqcc6QgHTPsyCAeq5Z4Imz7dqSgpCsQtgG3aAcuxPQAdZ3tN0+Lj21XGO5P3ZwtSvpbuwpZzxyvZFs0Oi1euVK7Q6PSzEUGvYu3AUAgeOHJHf0marZ21a5ST4afTHd9M+Kd1c0bVuUeU1+LPf1+HB3aflmo6yyohzSlCNgsclnJA6jH4WkhpVL7Q4/4pL4v/AEfM9Uq/ZlNY3Nv4L/Z3aLlyn7XqA1eaURNilmxlhknOc9MH1mSlplFXEsx+6ksLzf18z4q6lV+zwxL7zby/Q6OAXajGot0Wnoah7iKy9zJgKMA/dYsCOuOnees+rNyjKo6MFtzxz4foL2NNqEa83vS54z1O3hGgFOl+3PT9r1Ng3qqr4ucgKOu0dck+AltbaMabryhulLn4+H7nzdXEp1fs8Z7YR4z6eP7HdzHolt0XbNStN4VDtGCVLEApuAG4dZb+2jVt9+3Elz/B82FxKnc7N+YvP+zL5g4ieH0VmmtDmwKFbIXG1iT0/ZHrNi6rq0pJxXgsGvZ2/wBrqtTk+mTX8GbiH2ZMvp9OgBZrr1d3bcxbOwMoUdfFpis513STkklz183kz3UbVVmlmT6YXGMLHXn2Npx3SLe2lqcA51GT+ytbsR8CQsz3dCNbZGS7/wBP1Na0rSo75R8P1R06zXWf+IabSo2ysVF7AAPayGCj3AbfDzE+aleSuYUo9MNs+6VGLtZ1pdcpL5ZMoIr65mIyatIm3/mu+T/7f1mbapV8vuXu/wCDDucbfC/yf/yl+5gcE1Nluv1xZmNakIqEnYu0kDA7snDH5zWt6s53VRN8LBs3NKELWk0uXl/XyMvgepV7tcgwQuq/NAp+qNMltOLq1Yrua+aX7GK6puNKlJ96/V/o0ZOjFSf7Euf8PT15H6jbkHz9g+sz09sf7S7kjBU3y/vS72/jw/1PMc8akL9n0SdFVQ7j3D2ax/1n/SJxtYqqnSjRj9JdDsaRSc5yrS+s8s03A9B9qvSr9HvsP6o7/XoPnORY232isod3V+h1L247Ck5d/d6nquctPfdWlNVeaRl7WDKBhPurgn4n/SJ6LU4Vp0tlKPr07jgaZOlCo51Jc9F+Zk8zaFtZRUlOGHaox6gAptYZHqDMl/RlXobaffj4GOwrRoVnKp4P4nbxv2rdFX56sN8krc/0mW55lTj/AMl8k2Y7XiNSX/H3aRp+cNSK9XomPdWCxA78F0/+hnO1WqqdWk33PPsdDS6e+jVS7+Pk/wBzba7R06xtPqRcvZ1MWyCCrA7T1Oen3R9ZvV6ELhwqbuIvPqaFGtUt1Ont5fHoceH8QXWapnqO+imor2g+49jspO0+IUJ3j8Rn3TrKrVex5UV83/HuKtF0aK3/AIpPp5L98/I8fzHqRbrL2U5AcKCO72FCn6hp5nVqincvHdhHodNpuFvHPfya2c03xAOqfR9iVA91ytrL+zq01umfsjX7FwwU2nJwwPd/funqtOq1OzjTnB4xw+7HmeX1KlT7SVWFRZzyu/Pl9fmYmurp0vFNN2QVNwHaKvQDeWQHHh/aYK1OnQvabhxnqvkZ6E6lexqKbzjo/Tk9HxbXLpRW2BusvrrHvBbr6LuM61aqqSTfe0vmcm3ous2l3Jv5f6MTm7XfZ9LYVOLLP8NSO/LA5PyXcflMV9X7GjKXf3GXT6PbV4p9Fy/rzMXg/wDs/CWsHTFFrj+LH5CYLFdnZbn4N+5sXn92+2+aXsZPDNQNVpESi7sbRUqkqFZkZQAcqfDp9Zltqqr262Sw8euH6GC5pOhcN1I5WX5Zz5mh4rpFqt0q3cQfUWHUr2iWWqqBQQd3Zg4ABHeZpXUJQlDdVz95Z6JY9DoWtRTjNwo7VteH1efXvOXPHE6buwrqtruwXZuzdWxgKBnB6Z3H0M+NZrRlCMYvPJdHoTjKUpJrhGfxDivDdbXWLr+z2WK+xvZO5c9CCDkdfCbcri2uILM8d/h+TNSnbXdtN7YZ4wYXGOaq2v076fdYtZcuSrKrbgFwCR16buuPKa95qdOM4Om84fPsbNppk3TmqnGUse/7GU3NWg3rea7u2CFRipt2D4ZztPj4zL/ULNyVTPPzMP8ATbtRdNY2+vH7mqTmlhq7NUtR7NkVDWzDdtXODkdAclunvmi9WSuN6X3cYN7+lZt1TcvvJ5yZGt5xJVhptP2Tt96ywp0OMbtq53H4kTNU1imovso8sw0tHlldrPKXcvrg1PBOM2aHeUQWlwM9o5HUEncSAcnqZzbPUHQlKTWcnQvLGNxGKzjB2afmHUV33akCo2W4yrbigC4AA6g9w+pmSOqzjWlUS6mOWmU5UY0m3wYGs1Vmose60qXYjO0EKABgAAk9OnnNG6uZXE98jct6EaMFCPQ7NHxC7T7uxs7MtjcQqE4GcD2gcd8+ra7qW+dnefNe1p18dos4Od/F9XYpV9VcykEEDs1BB6EeyomaWqXMlhyMUdPtovKh7nHT8T1NS7KtRbWv4QVI+QYHHynxR1CvSjtjLg+6llQqS3Tgmzpsvsdt722u+CAzWMSAe/H4flMVS7rTkpOTyjJC3pQjtjFYOvHUnJJPeWYk+pmKdWc3mTyZIwjFYSwcHoRjuKKT5lQT6yKcksJn0bdeP6hKF0tOylApBsXJsOSSceC9/f1nThqkqdBUoLD8Tmy02nOs6s3nyNWihQAO4TlSbbyzo4LIBAOufR9gyg3I5q1wXYLKgAMA9iN354+k68dYrqOMI5b0i3cs8/E1PbOXNrOz2lgxsY5YsO4/QdJzp3E5z7ST5N+NGEYbEuDs1OuvuKtbdZaVOU3bQATjqAoHXoJkrX1atje+hjpWlGlnZHGThdfZYQbLbbcZx2ljsBnyBPSfFW6q1Vicsn3ToU6f4Ipeh1vluhZiPBS7bf3c4nx29Tbt3PHgfXZxznCycLKVf7yq37QB/OfCm49GfZyStVGFUKPIACHNvqDkBPnIEAQBIBALAEAQBAEELAEAQBAEAQBALAEA65T6EAQBAEAQBBBALAEASAQBAEAQCwBAEAQBAEAsEEAQBAEAQBAOEp9CAIAgCAIAgCAIAghYAkAgCAIAgCAIBYAgCAIAgCAIAgCCFgHCU+hAEAQBAEAQBAEAQBBBALAEgEAQBKBIBAEAQBALAEAQBAEAQDhKUsAQBAEAQBAEAQBAEAQBBBALAEASAQBAEAQBAEAQBAEAQBAOMpRAEAsAQBAEAQBAEAQBAEAQBBBALAEAQBIBAEAQBAEAQBAEA4ylEAQBALAEAQBAEAQBAEAQBAEAQBAEEEAQCwBAEASAQBAEASg4wUQBAEAQCwBAEAQBAEAQBAEAQBAEAQBAEEEAQBAEAQBALAEA4wUQBAEAQBAEAsAQBAEAQBAEAQBAEAQBAEAQBAEAQBBBAEAQD//Z"/>
          <p:cNvSpPr>
            <a:spLocks noChangeAspect="1" noChangeArrowheads="1"/>
          </p:cNvSpPr>
          <p:nvPr/>
        </p:nvSpPr>
        <p:spPr bwMode="auto">
          <a:xfrm>
            <a:off x="155575" y="-1020763"/>
            <a:ext cx="2133600" cy="213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Obraz 11" descr="astro-ize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504" y="428065"/>
            <a:ext cx="8928000" cy="5953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2931256" y="6453336"/>
            <a:ext cx="329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i="1" dirty="0" err="1" smtClean="0">
                <a:solidFill>
                  <a:srgbClr val="CCECFF"/>
                </a:solidFill>
                <a:latin typeface="Calibri" pitchFamily="34" charset="0"/>
                <a:cs typeface="Calibri" pitchFamily="34" charset="0"/>
              </a:rPr>
              <a:t>www.astro.uni.wroc.pl</a:t>
            </a:r>
            <a:r>
              <a:rPr lang="pl-PL" sz="1800" i="1" dirty="0" smtClean="0">
                <a:solidFill>
                  <a:srgbClr val="CCECFF"/>
                </a:solidFill>
                <a:latin typeface="Calibri" pitchFamily="34" charset="0"/>
                <a:cs typeface="Calibri" pitchFamily="34" charset="0"/>
              </a:rPr>
              <a:t>/</a:t>
            </a:r>
            <a:r>
              <a:rPr lang="pl-PL" sz="1800" i="1" dirty="0" err="1" smtClean="0">
                <a:solidFill>
                  <a:srgbClr val="CCECFF"/>
                </a:solidFill>
                <a:latin typeface="Calibri" pitchFamily="34" charset="0"/>
                <a:cs typeface="Calibri" pitchFamily="34" charset="0"/>
              </a:rPr>
              <a:t>astroizery</a:t>
            </a:r>
            <a:endParaRPr lang="en-GB" sz="1800" i="1" dirty="0"/>
          </a:p>
        </p:txBody>
      </p:sp>
    </p:spTree>
    <p:extLst>
      <p:ext uri="{BB962C8B-B14F-4D97-AF65-F5344CB8AC3E}">
        <p14:creationId xmlns:p14="http://schemas.microsoft.com/office/powerpoint/2010/main" xmlns="" val="3441661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wygasz-baner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496" y="1052736"/>
            <a:ext cx="8928000" cy="2191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47664" y="3564305"/>
            <a:ext cx="60486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3200" b="1" i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projekt </a:t>
            </a:r>
            <a:r>
              <a:rPr lang="pl-PL" sz="3200" b="1" i="1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Wygasz</a:t>
            </a:r>
            <a:endParaRPr lang="pl-PL" sz="3200" b="1" i="1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475656" y="4479318"/>
            <a:ext cx="6192688" cy="389842"/>
          </a:xfrm>
          <a:prstGeom prst="rect">
            <a:avLst/>
          </a:prstGeom>
          <a:noFill/>
        </p:spPr>
        <p:txBody>
          <a:bodyPr wrap="square" lIns="81272" tIns="40636" rIns="81272" bIns="40636" rtlCol="0">
            <a:spAutoFit/>
          </a:bodyPr>
          <a:lstStyle/>
          <a:p>
            <a:pPr marL="316057" indent="-158029">
              <a:spcAft>
                <a:spcPts val="356"/>
              </a:spcAft>
              <a:buClr>
                <a:srgbClr val="FFC000"/>
              </a:buClr>
            </a:pPr>
            <a:r>
              <a:rPr lang="pl-PL" dirty="0" smtClean="0">
                <a:solidFill>
                  <a:srgbClr val="FFFFCC"/>
                </a:solidFill>
                <a:latin typeface="Calibri" pitchFamily="34" charset="0"/>
              </a:rPr>
              <a:t>w ramach </a:t>
            </a:r>
            <a:r>
              <a:rPr lang="pl-PL" dirty="0" err="1" smtClean="0">
                <a:solidFill>
                  <a:srgbClr val="FFFFCC"/>
                </a:solidFill>
                <a:latin typeface="Calibri" pitchFamily="34" charset="0"/>
              </a:rPr>
              <a:t>przedwsiezięcia</a:t>
            </a:r>
            <a:r>
              <a:rPr lang="pl-PL" dirty="0" smtClean="0">
                <a:solidFill>
                  <a:srgbClr val="FFFFCC"/>
                </a:solidFill>
                <a:latin typeface="Calibri" pitchFamily="34" charset="0"/>
              </a:rPr>
              <a:t> „Ścieżki Kopernika”, </a:t>
            </a:r>
            <a:r>
              <a:rPr lang="pl-PL" dirty="0" err="1" smtClean="0">
                <a:solidFill>
                  <a:srgbClr val="FFFFCC"/>
                </a:solidFill>
                <a:latin typeface="Calibri" pitchFamily="34" charset="0"/>
              </a:rPr>
              <a:t>MNiSW</a:t>
            </a:r>
            <a:endParaRPr lang="pl-PL" sz="1600" i="1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</p:txBody>
      </p:sp>
      <p:pic>
        <p:nvPicPr>
          <p:cNvPr id="10" name="Obraz 9" descr="naklejka-duz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1346" y="5949280"/>
            <a:ext cx="722105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8833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wygasz-baner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496" y="76615"/>
            <a:ext cx="8928000" cy="2191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47664" y="2484185"/>
            <a:ext cx="60486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3200" b="1" i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projekt </a:t>
            </a:r>
            <a:r>
              <a:rPr lang="pl-PL" sz="3200" b="1" i="1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Wygasz</a:t>
            </a:r>
            <a:endParaRPr lang="pl-PL" sz="3200" i="1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5496" y="3397694"/>
            <a:ext cx="5904656" cy="3159831"/>
          </a:xfrm>
          <a:prstGeom prst="rect">
            <a:avLst/>
          </a:prstGeom>
          <a:noFill/>
        </p:spPr>
        <p:txBody>
          <a:bodyPr wrap="square" lIns="81272" tIns="40636" rIns="81272" bIns="40636" rtlCol="0">
            <a:spAutoFit/>
          </a:bodyPr>
          <a:lstStyle/>
          <a:p>
            <a:pPr marL="316057" indent="-158029">
              <a:spcAft>
                <a:spcPts val="356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rgbClr val="FFFFCC"/>
                </a:solidFill>
                <a:latin typeface="Calibri" pitchFamily="34" charset="0"/>
              </a:rPr>
              <a:t>czas trwania projektu: 7.2013 – 12.2014 </a:t>
            </a:r>
          </a:p>
          <a:p>
            <a:pPr marL="316057" indent="-158029">
              <a:spcAft>
                <a:spcPts val="356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rgbClr val="FFFFCC"/>
                </a:solidFill>
                <a:latin typeface="Calibri" pitchFamily="34" charset="0"/>
              </a:rPr>
              <a:t>baza projektu: Orle w Górach Izerskich</a:t>
            </a:r>
          </a:p>
          <a:p>
            <a:pPr marL="316057" indent="-158029">
              <a:spcAft>
                <a:spcPts val="356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rgbClr val="FFFFCC"/>
                </a:solidFill>
                <a:latin typeface="Calibri" pitchFamily="34" charset="0"/>
              </a:rPr>
              <a:t>podmioty realizujące projekt: IA </a:t>
            </a:r>
            <a:r>
              <a:rPr lang="pl-PL" dirty="0" err="1" smtClean="0">
                <a:solidFill>
                  <a:srgbClr val="FFFFCC"/>
                </a:solidFill>
                <a:latin typeface="Calibri" pitchFamily="34" charset="0"/>
              </a:rPr>
              <a:t>UWr</a:t>
            </a:r>
            <a:r>
              <a:rPr lang="pl-PL" dirty="0" smtClean="0">
                <a:solidFill>
                  <a:srgbClr val="FFFFCC"/>
                </a:solidFill>
                <a:latin typeface="Calibri" pitchFamily="34" charset="0"/>
              </a:rPr>
              <a:t>, TI</a:t>
            </a:r>
          </a:p>
          <a:p>
            <a:pPr marL="316057" indent="-158029">
              <a:spcAft>
                <a:spcPts val="356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rgbClr val="FFFFCC"/>
                </a:solidFill>
                <a:latin typeface="Calibri" pitchFamily="34" charset="0"/>
              </a:rPr>
              <a:t>cele projektu: </a:t>
            </a:r>
          </a:p>
          <a:p>
            <a:pPr marL="475497" indent="4233">
              <a:spcAft>
                <a:spcPts val="533"/>
              </a:spcAft>
              <a:buClr>
                <a:schemeClr val="accent6">
                  <a:lumMod val="60000"/>
                  <a:lumOff val="40000"/>
                </a:schemeClr>
              </a:buClr>
            </a:pPr>
            <a:r>
              <a:rPr lang="pl-PL" sz="1800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pracownia dydaktyczno-obserwacyjna, </a:t>
            </a:r>
          </a:p>
          <a:p>
            <a:pPr marL="475497" indent="4233">
              <a:spcAft>
                <a:spcPts val="533"/>
              </a:spcAft>
              <a:buClr>
                <a:schemeClr val="accent6">
                  <a:lumMod val="60000"/>
                  <a:lumOff val="40000"/>
                </a:schemeClr>
              </a:buClr>
            </a:pPr>
            <a:r>
              <a:rPr lang="pl-PL" sz="1800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warsztaty dla młodzieży i nauczycieli, </a:t>
            </a:r>
          </a:p>
          <a:p>
            <a:pPr marL="475497" indent="4233">
              <a:spcAft>
                <a:spcPts val="533"/>
              </a:spcAft>
              <a:buClr>
                <a:schemeClr val="accent6">
                  <a:lumMod val="60000"/>
                  <a:lumOff val="40000"/>
                </a:schemeClr>
              </a:buClr>
            </a:pPr>
            <a:r>
              <a:rPr lang="pl-PL" sz="1800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popularyzacja problemu zanieczyszczenia światłem, </a:t>
            </a:r>
          </a:p>
          <a:p>
            <a:pPr marL="475497" indent="4233">
              <a:spcAft>
                <a:spcPts val="533"/>
              </a:spcAft>
              <a:buClr>
                <a:schemeClr val="accent6">
                  <a:lumMod val="60000"/>
                  <a:lumOff val="40000"/>
                </a:schemeClr>
              </a:buClr>
            </a:pPr>
            <a:r>
              <a:rPr lang="pl-PL" sz="1800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pomiary jasności nocnego nieba,</a:t>
            </a:r>
          </a:p>
          <a:p>
            <a:pPr marL="475497" indent="4233">
              <a:spcAft>
                <a:spcPts val="533"/>
              </a:spcAft>
              <a:buClr>
                <a:schemeClr val="accent6">
                  <a:lumMod val="60000"/>
                  <a:lumOff val="40000"/>
                </a:schemeClr>
              </a:buClr>
            </a:pPr>
            <a:r>
              <a:rPr lang="pl-PL" sz="1800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moduły edukacyjne, serwis internetowy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58896" y="1887030"/>
            <a:ext cx="2384355" cy="389842"/>
          </a:xfrm>
          <a:prstGeom prst="rect">
            <a:avLst/>
          </a:prstGeom>
          <a:noFill/>
        </p:spPr>
        <p:txBody>
          <a:bodyPr wrap="none" lIns="81272" tIns="40636" rIns="81272" bIns="40636" rtlCol="0">
            <a:spAutoFit/>
          </a:bodyPr>
          <a:lstStyle/>
          <a:p>
            <a:r>
              <a:rPr lang="pl-PL" b="1" spc="44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</a:rPr>
              <a:t>www.wygasz.edu.pl</a:t>
            </a:r>
            <a:endParaRPr lang="en-US" b="1" spc="44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</a:endParaRPr>
          </a:p>
        </p:txBody>
      </p:sp>
      <p:pic>
        <p:nvPicPr>
          <p:cNvPr id="8" name="Obraz 7" descr="logo-iauwr-ciem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933056"/>
            <a:ext cx="2208906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pic>
        <p:nvPicPr>
          <p:cNvPr id="9" name="Obraz 8" descr="logo-towarzystwo-izerski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6296" y="3933056"/>
            <a:ext cx="1758142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78833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wygasz-baner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496" y="76615"/>
            <a:ext cx="8928000" cy="2191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107504" y="2411986"/>
            <a:ext cx="8820472" cy="4329382"/>
          </a:xfrm>
          <a:prstGeom prst="rect">
            <a:avLst/>
          </a:prstGeom>
          <a:noFill/>
        </p:spPr>
        <p:txBody>
          <a:bodyPr wrap="square" lIns="81272" tIns="40636" rIns="81272" bIns="40636" rtlCol="0">
            <a:spAutoFit/>
          </a:bodyPr>
          <a:lstStyle/>
          <a:p>
            <a:pPr marL="316057" indent="-158029">
              <a:spcAft>
                <a:spcPts val="356"/>
              </a:spcAft>
              <a:buClr>
                <a:srgbClr val="FFC000"/>
              </a:buClr>
            </a:pPr>
            <a:r>
              <a:rPr lang="pl-PL" dirty="0" smtClean="0">
                <a:solidFill>
                  <a:srgbClr val="FFFFCC"/>
                </a:solidFill>
                <a:latin typeface="Calibri" pitchFamily="34" charset="0"/>
              </a:rPr>
              <a:t>Zmierz jasność nieba, a nauczysz się podstaw astronomii obserwacyjnej i nie tylko: </a:t>
            </a:r>
          </a:p>
          <a:p>
            <a:pPr marL="531813" indent="-176213">
              <a:spcAft>
                <a:spcPts val="356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pl-PL" sz="1800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rozpoznawanie gwiazdozbiorów i obiektów na niebie</a:t>
            </a:r>
          </a:p>
          <a:p>
            <a:pPr marL="531813" indent="-176213">
              <a:spcAft>
                <a:spcPts val="356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pl-PL" sz="1800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współrzędne astronomiczne</a:t>
            </a:r>
          </a:p>
          <a:p>
            <a:pPr marL="531813" indent="-176213">
              <a:spcAft>
                <a:spcPts val="356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pl-PL" sz="1800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skala jasności mag.</a:t>
            </a:r>
          </a:p>
          <a:p>
            <a:pPr marL="531813" indent="-176213">
              <a:spcAft>
                <a:spcPts val="356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pl-PL" sz="1800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atlas i mapa obrotowa nieba</a:t>
            </a:r>
          </a:p>
          <a:p>
            <a:pPr marL="531813" indent="-176213">
              <a:spcAft>
                <a:spcPts val="356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pl-PL" sz="1800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obsługa teleskopu amatorskiego</a:t>
            </a:r>
          </a:p>
          <a:p>
            <a:pPr marL="531813" indent="-176213">
              <a:spcAft>
                <a:spcPts val="356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pl-PL" sz="1800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podstawy fotografii i astrofotografii</a:t>
            </a:r>
          </a:p>
          <a:p>
            <a:pPr marL="531813" indent="-176213">
              <a:spcAft>
                <a:spcPts val="356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pl-PL" sz="1800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podstawy analiza obrazów</a:t>
            </a:r>
          </a:p>
          <a:p>
            <a:pPr marL="531813" indent="-176213">
              <a:spcAft>
                <a:spcPts val="356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pl-PL" sz="1800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filtry w astronomii</a:t>
            </a:r>
          </a:p>
          <a:p>
            <a:pPr marL="531813" indent="-176213">
              <a:spcAft>
                <a:spcPts val="356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pl-PL" sz="1800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średnia i błąd pomiarowy</a:t>
            </a:r>
          </a:p>
          <a:p>
            <a:pPr marL="531813" indent="-176213">
              <a:spcAft>
                <a:spcPts val="356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pl-PL" sz="1800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pomiar światła,</a:t>
            </a:r>
          </a:p>
          <a:p>
            <a:pPr marL="531813" indent="-176213">
              <a:spcAft>
                <a:spcPts val="356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pl-PL" sz="1800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podstawy fotometrii</a:t>
            </a:r>
          </a:p>
          <a:p>
            <a:pPr marL="531813" indent="-176213">
              <a:spcAft>
                <a:spcPts val="356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pl-PL" sz="1800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problem Fermiego i szacowanie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58896" y="1887030"/>
            <a:ext cx="2384355" cy="389842"/>
          </a:xfrm>
          <a:prstGeom prst="rect">
            <a:avLst/>
          </a:prstGeom>
          <a:noFill/>
        </p:spPr>
        <p:txBody>
          <a:bodyPr wrap="none" lIns="81272" tIns="40636" rIns="81272" bIns="40636" rtlCol="0">
            <a:spAutoFit/>
          </a:bodyPr>
          <a:lstStyle/>
          <a:p>
            <a:r>
              <a:rPr lang="pl-PL" b="1" spc="44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</a:rPr>
              <a:t>www.wygasz.edu.pl</a:t>
            </a:r>
            <a:endParaRPr lang="en-US" b="1" spc="44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</a:endParaRPr>
          </a:p>
        </p:txBody>
      </p:sp>
      <p:pic>
        <p:nvPicPr>
          <p:cNvPr id="103426" name="Picture 2" descr="Szkolne Warsztaty Astronomiczne 2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0480" y="3249885"/>
            <a:ext cx="4572000" cy="3419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78833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6" name="Picture 6" descr="http://www.wygasz.edu.pl/tl_files/foto/Wygasz.%20Historia%20w%20obrazkach/141005%20III%20warsztaty%20dla%20nauczycieli/slides/img_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2496" y="3753360"/>
            <a:ext cx="4374000" cy="291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pic>
        <p:nvPicPr>
          <p:cNvPr id="138248" name="Picture 8" descr="http://www.wygasz.edu.pl/tl_files/foto/Wygasz.%20Historia%20w%20obrazkach/141003%20XIV%20SWA/slides/img_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84" y="188640"/>
            <a:ext cx="4320000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pic>
        <p:nvPicPr>
          <p:cNvPr id="138250" name="Picture 10"/>
          <p:cNvPicPr>
            <a:picLocks noChangeAspect="1" noChangeArrowheads="1"/>
          </p:cNvPicPr>
          <p:nvPr/>
        </p:nvPicPr>
        <p:blipFill>
          <a:blip r:embed="rId5" cstate="print"/>
          <a:srcRect l="23021" t="8468" r="19029" b="9815"/>
          <a:stretch>
            <a:fillRect/>
          </a:stretch>
        </p:blipFill>
        <p:spPr bwMode="auto">
          <a:xfrm>
            <a:off x="107504" y="3528392"/>
            <a:ext cx="3959845" cy="3140968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pic>
        <p:nvPicPr>
          <p:cNvPr id="138244" name="Picture 4" descr="http://www.wygasz.edu.pl/tl_files/foto/Wygasz.%20Historia%20w%20obrazkach/141005%20III%20warsztaty%20dla%20nauczycieli/slides/img_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188640"/>
            <a:ext cx="3840000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pic>
        <p:nvPicPr>
          <p:cNvPr id="138252" name="Picture 12" descr="http://www.wygasz.edu.pl/tl_files/foto/Wygasz.%20Historia%20w%20obrazkach/141003%20XIV%20SWA/slides/img_15.JPG"/>
          <p:cNvPicPr>
            <a:picLocks noChangeAspect="1" noChangeArrowheads="1"/>
          </p:cNvPicPr>
          <p:nvPr/>
        </p:nvPicPr>
        <p:blipFill>
          <a:blip r:embed="rId7" cstate="print"/>
          <a:srcRect l="17010"/>
          <a:stretch>
            <a:fillRect/>
          </a:stretch>
        </p:blipFill>
        <p:spPr bwMode="auto">
          <a:xfrm>
            <a:off x="3491880" y="1772816"/>
            <a:ext cx="1991764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78833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bc.co.uk/blogs/natureuk/lesser-horsehoe-b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0392" y="908720"/>
            <a:ext cx="6840000" cy="513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jaśnienie owalne 5"/>
          <p:cNvSpPr/>
          <p:nvPr/>
        </p:nvSpPr>
        <p:spPr>
          <a:xfrm>
            <a:off x="5940152" y="2780928"/>
            <a:ext cx="1800200" cy="1944216"/>
          </a:xfrm>
          <a:prstGeom prst="wedgeEllipseCallout">
            <a:avLst>
              <a:gd name="adj1" fmla="val -92155"/>
              <a:gd name="adj2" fmla="val 81253"/>
            </a:avLst>
          </a:prstGeom>
          <a:solidFill>
            <a:sysClr val="window" lastClr="FFFFFF">
              <a:lumMod val="50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dziękuję za uwagę i proszę o zgaszenie światła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ot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76672"/>
            <a:ext cx="8496000" cy="5907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gallinaswatershed.org/wp-content/gallery/light-pollution/floodl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196752"/>
            <a:ext cx="4220465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899592" y="4797152"/>
            <a:ext cx="74168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200" b="1" dirty="0" smtClean="0">
                <a:solidFill>
                  <a:srgbClr val="FFFFCC"/>
                </a:solidFill>
                <a:latin typeface="Calibri" pitchFamily="34" charset="0"/>
                <a:cs typeface="Arial" pitchFamily="34" charset="0"/>
              </a:rPr>
              <a:t>Zanieczyszczenie światłem </a:t>
            </a:r>
            <a:r>
              <a:rPr lang="pl-PL" sz="1600" b="1" i="1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Calibri" pitchFamily="34" charset="0"/>
                <a:cs typeface="Arial" pitchFamily="34" charset="0"/>
              </a:rPr>
              <a:t>(</a:t>
            </a:r>
            <a:r>
              <a:rPr lang="pl-PL" sz="1600" b="1" i="1" dirty="0" err="1" smtClean="0">
                <a:solidFill>
                  <a:srgbClr val="4F81BD">
                    <a:lumMod val="20000"/>
                    <a:lumOff val="80000"/>
                  </a:srgbClr>
                </a:solidFill>
                <a:latin typeface="Calibri" pitchFamily="34" charset="0"/>
                <a:cs typeface="Arial" pitchFamily="34" charset="0"/>
              </a:rPr>
              <a:t>light</a:t>
            </a:r>
            <a:r>
              <a:rPr lang="pl-PL" sz="1600" b="1" i="1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pl-PL" sz="1600" b="1" i="1" dirty="0" err="1" smtClean="0">
                <a:solidFill>
                  <a:srgbClr val="4F81BD">
                    <a:lumMod val="20000"/>
                    <a:lumOff val="80000"/>
                  </a:srgbClr>
                </a:solidFill>
                <a:latin typeface="Calibri" pitchFamily="34" charset="0"/>
                <a:cs typeface="Arial" pitchFamily="34" charset="0"/>
              </a:rPr>
              <a:t>pollution</a:t>
            </a:r>
            <a:r>
              <a:rPr lang="pl-PL" sz="1600" b="1" i="1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Calibri" pitchFamily="34" charset="0"/>
                <a:cs typeface="Arial" pitchFamily="34" charset="0"/>
              </a:rPr>
              <a:t>)</a:t>
            </a:r>
            <a:r>
              <a:rPr lang="pl-PL" sz="2000" b="1" dirty="0" smtClean="0">
                <a:solidFill>
                  <a:srgbClr val="FFFFCC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pl-PL" sz="2200" dirty="0" smtClean="0">
                <a:solidFill>
                  <a:srgbClr val="FFFFCC"/>
                </a:solidFill>
                <a:latin typeface="Calibri" pitchFamily="34" charset="0"/>
                <a:cs typeface="Arial" pitchFamily="34" charset="0"/>
              </a:rPr>
              <a:t>to zaburzanie nocnego środowiska naturalnego światłem ze źródeł antropogenicznych.</a:t>
            </a:r>
            <a:endParaRPr lang="en-GB" sz="2200" dirty="0">
              <a:solidFill>
                <a:srgbClr val="FFFFCC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1043608" y="4581128"/>
            <a:ext cx="7128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/>
                <a:cs typeface="Arial" pitchFamily="34" charset="0"/>
              </a:rPr>
              <a:t>Skutki zanieczyszczenia światłem:</a:t>
            </a:r>
            <a:endParaRPr kumimoji="0" lang="pl-PL" sz="2000" b="1" i="0" u="none" strike="noStrike" kern="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/>
              <a:cs typeface="Arial" pitchFamily="34" charset="0"/>
            </a:endParaRPr>
          </a:p>
          <a:p>
            <a:pPr marL="358775" marR="0" lvl="0" indent="-179388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99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cs typeface="Arial" pitchFamily="34" charset="0"/>
              </a:rPr>
              <a:t>utrudnienie dla obserwacji astronomicznych, zubożenie krajobrazu</a:t>
            </a:r>
          </a:p>
          <a:p>
            <a:pPr marL="358775" marR="0" lvl="0" indent="-179388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99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cs typeface="Arial" pitchFamily="34" charset="0"/>
              </a:rPr>
              <a:t>zaburzenie naturalnego cyklu dobowego flory i fauny, w tym człowieka</a:t>
            </a:r>
          </a:p>
        </p:txBody>
      </p:sp>
      <p:pic>
        <p:nvPicPr>
          <p:cNvPr id="11" name="Picture 2" descr="http://www.gallinaswatershed.org/wp-content/gallery/light-pollution/floodl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196752"/>
            <a:ext cx="4220465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ysClr val="window" lastClr="FFFFFF">
                <a:alpha val="70000"/>
              </a:sysClr>
            </a:outerShdw>
          </a:effectLst>
        </p:spPr>
      </p:pic>
      <p:pic>
        <p:nvPicPr>
          <p:cNvPr id="12" name="Picture 15" descr="lekar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9887" y="2781088"/>
            <a:ext cx="958417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ysClr val="window" lastClr="FFFFFF">
                <a:alpha val="70000"/>
              </a:sysClr>
            </a:outerShdw>
          </a:effectLst>
        </p:spPr>
      </p:pic>
      <p:pic>
        <p:nvPicPr>
          <p:cNvPr id="13" name="Picture 16" descr="teleskop"/>
          <p:cNvPicPr>
            <a:picLocks noChangeAspect="1" noChangeArrowheads="1"/>
          </p:cNvPicPr>
          <p:nvPr/>
        </p:nvPicPr>
        <p:blipFill>
          <a:blip r:embed="rId5" cstate="print"/>
          <a:srcRect l="1454" t="1369" r="1454" b="1369"/>
          <a:stretch>
            <a:fillRect/>
          </a:stretch>
        </p:blipFill>
        <p:spPr bwMode="auto">
          <a:xfrm>
            <a:off x="1491258" y="982613"/>
            <a:ext cx="1352550" cy="1438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ysClr val="window" lastClr="FFFFFF">
                <a:alpha val="70000"/>
              </a:sysClr>
            </a:outerShdw>
          </a:effectLst>
        </p:spPr>
      </p:pic>
      <p:pic>
        <p:nvPicPr>
          <p:cNvPr id="14" name="Picture 18" descr="Sowa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2646" y="980728"/>
            <a:ext cx="1263650" cy="1441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ysClr val="window" lastClr="FFFFFF">
                <a:alpha val="70000"/>
              </a:sysClr>
            </a:outerShdw>
          </a:effectLst>
        </p:spPr>
      </p:pic>
      <p:pic>
        <p:nvPicPr>
          <p:cNvPr id="15" name="Picture 20" descr="ori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26642" y="2854821"/>
            <a:ext cx="1073150" cy="1438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ysClr val="window" lastClr="FFFFFF">
                <a:alpha val="70000"/>
              </a:sys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ryc5.jpg"/>
          <p:cNvPicPr>
            <a:picLocks noChangeAspect="1"/>
          </p:cNvPicPr>
          <p:nvPr/>
        </p:nvPicPr>
        <p:blipFill>
          <a:blip r:embed="rId2" cstate="print"/>
          <a:srcRect l="3334" b="50373"/>
          <a:stretch>
            <a:fillRect/>
          </a:stretch>
        </p:blipFill>
        <p:spPr>
          <a:xfrm>
            <a:off x="611560" y="714358"/>
            <a:ext cx="7920000" cy="5810986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611560" y="260648"/>
            <a:ext cx="21818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Europejskiej nocy…</a:t>
            </a:r>
            <a:endParaRPr lang="pl-PL" dirty="0" smtClean="0">
              <a:solidFill>
                <a:srgbClr val="FFFFCC"/>
              </a:solidFill>
              <a:latin typeface="Calibri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611560" y="6165304"/>
            <a:ext cx="16069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 smtClean="0">
                <a:solidFill>
                  <a:srgbClr val="FFFFCC"/>
                </a:solidFill>
              </a:rPr>
              <a:t>Dane: DMSP/OLS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ryc5.jpg"/>
          <p:cNvPicPr>
            <a:picLocks noChangeAspect="1"/>
          </p:cNvPicPr>
          <p:nvPr/>
        </p:nvPicPr>
        <p:blipFill>
          <a:blip r:embed="rId2" cstate="print"/>
          <a:srcRect l="3334" t="50140" b="233"/>
          <a:stretch>
            <a:fillRect/>
          </a:stretch>
        </p:blipFill>
        <p:spPr>
          <a:xfrm>
            <a:off x="612440" y="714352"/>
            <a:ext cx="7920000" cy="5810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sp>
        <p:nvSpPr>
          <p:cNvPr id="4" name="Prostokąt 3"/>
          <p:cNvSpPr/>
          <p:nvPr/>
        </p:nvSpPr>
        <p:spPr>
          <a:xfrm>
            <a:off x="611560" y="6165304"/>
            <a:ext cx="16069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 smtClean="0">
                <a:solidFill>
                  <a:srgbClr val="FFFFCC"/>
                </a:solidFill>
              </a:rPr>
              <a:t>Dane: DMSP/OLS</a:t>
            </a:r>
            <a:endParaRPr lang="en-US" dirty="0"/>
          </a:p>
        </p:txBody>
      </p:sp>
      <p:sp>
        <p:nvSpPr>
          <p:cNvPr id="6" name="Prostokąt 5"/>
          <p:cNvSpPr/>
          <p:nvPr/>
        </p:nvSpPr>
        <p:spPr>
          <a:xfrm>
            <a:off x="611560" y="260648"/>
            <a:ext cx="35001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Europejskiej nocy szybko ubywa</a:t>
            </a:r>
            <a:endParaRPr lang="pl-PL" dirty="0" smtClean="0">
              <a:solidFill>
                <a:srgbClr val="FFFF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971600" y="5445224"/>
            <a:ext cx="7488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Poziom zanieczyszczenia światłem wciąż rośnie.</a:t>
            </a:r>
          </a:p>
          <a:p>
            <a:pPr marL="177800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Przyczyny</a:t>
            </a:r>
            <a:r>
              <a:rPr kumimoji="0" lang="pl-PL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(m.in.):</a:t>
            </a:r>
            <a:r>
              <a:rPr kumimoji="0" lang="pl-P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społeczna nieświadomość istnienia tego zjawiska </a:t>
            </a:r>
          </a:p>
          <a:p>
            <a:pPr marL="177800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Rozwiązanie</a:t>
            </a:r>
            <a:r>
              <a:rPr kumimoji="0" lang="pl-PL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(krok pierwszy):</a:t>
            </a:r>
            <a:r>
              <a:rPr kumimoji="0" lang="pl-P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edukacja,</a:t>
            </a:r>
            <a:r>
              <a:rPr kumimoji="0" lang="pl-PL" sz="1800" b="0" i="0" u="none" strike="noStrike" kern="0" cap="none" spc="0" normalizeH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popularyzacja</a:t>
            </a: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az 7" descr="ciemna-strona-światła-fi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496" y="782960"/>
            <a:ext cx="8856000" cy="4428000"/>
          </a:xfrm>
          <a:prstGeom prst="rect">
            <a:avLst/>
          </a:prstGeom>
          <a:effectLst>
            <a:outerShdw blurRad="63500" sx="101000" sy="101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9" name="Prostokąt 8"/>
          <p:cNvSpPr/>
          <p:nvPr/>
        </p:nvSpPr>
        <p:spPr>
          <a:xfrm>
            <a:off x="107504" y="404664"/>
            <a:ext cx="42836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Ale nie tylko europejskiej nocy ubywa… </a:t>
            </a:r>
            <a:endParaRPr lang="pl-PL" dirty="0" smtClean="0">
              <a:solidFill>
                <a:srgbClr val="FFFF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0" y="0"/>
            <a:ext cx="4513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Wyspy ciemności na morzu światła</a:t>
            </a:r>
            <a:endParaRPr lang="pl-PL" sz="2400" dirty="0" smtClean="0">
              <a:solidFill>
                <a:srgbClr val="FFFFCC"/>
              </a:solidFill>
              <a:latin typeface="Calibri" pitchFamily="34" charset="0"/>
            </a:endParaRPr>
          </a:p>
        </p:txBody>
      </p:sp>
      <p:cxnSp>
        <p:nvCxnSpPr>
          <p:cNvPr id="6" name="Łącznik prosty ze strzałką 5"/>
          <p:cNvCxnSpPr/>
          <p:nvPr/>
        </p:nvCxnSpPr>
        <p:spPr bwMode="auto">
          <a:xfrm>
            <a:off x="3779912" y="6165304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1" name="Grupa 10"/>
          <p:cNvGrpSpPr/>
          <p:nvPr/>
        </p:nvGrpSpPr>
        <p:grpSpPr>
          <a:xfrm>
            <a:off x="611560" y="764704"/>
            <a:ext cx="7992888" cy="5767507"/>
            <a:chOff x="611560" y="908719"/>
            <a:chExt cx="7992888" cy="5767507"/>
          </a:xfrm>
        </p:grpSpPr>
        <p:pic>
          <p:nvPicPr>
            <p:cNvPr id="7" name="Obraz 6" descr="IPCN-sat-foto3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1560" y="908719"/>
              <a:ext cx="7992888" cy="576750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chemeClr val="bg1">
                  <a:alpha val="70000"/>
                </a:schemeClr>
              </a:outerShdw>
            </a:effectLst>
          </p:spPr>
        </p:pic>
        <p:sp>
          <p:nvSpPr>
            <p:cNvPr id="4" name="Prostokąt 3"/>
            <p:cNvSpPr/>
            <p:nvPr/>
          </p:nvSpPr>
          <p:spPr>
            <a:xfrm>
              <a:off x="4427984" y="3933056"/>
              <a:ext cx="59182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6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IPCN</a:t>
              </a:r>
            </a:p>
          </p:txBody>
        </p:sp>
        <p:cxnSp>
          <p:nvCxnSpPr>
            <p:cNvPr id="8" name="Łącznik prosty ze strzałką 7"/>
            <p:cNvCxnSpPr>
              <a:stCxn id="4" idx="0"/>
            </p:cNvCxnSpPr>
            <p:nvPr/>
          </p:nvCxnSpPr>
          <p:spPr bwMode="auto">
            <a:xfrm flipV="1">
              <a:off x="4723899" y="1268760"/>
              <a:ext cx="928221" cy="2664296"/>
            </a:xfrm>
            <a:prstGeom prst="straightConnector1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Prostokąt 8"/>
            <p:cNvSpPr/>
            <p:nvPr/>
          </p:nvSpPr>
          <p:spPr>
            <a:xfrm rot="1299869">
              <a:off x="2230360" y="3691906"/>
              <a:ext cx="111075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b="1" i="1" spc="800" dirty="0" smtClean="0">
                  <a:solidFill>
                    <a:srgbClr val="FFFF99"/>
                  </a:solidFill>
                  <a:latin typeface="Calibri" pitchFamily="34" charset="0"/>
                  <a:cs typeface="Calibri" pitchFamily="34" charset="0"/>
                </a:rPr>
                <a:t>Góry</a:t>
              </a:r>
              <a:endParaRPr lang="pl-PL" b="1" i="1" spc="800" dirty="0" smtClean="0">
                <a:solidFill>
                  <a:srgbClr val="FFFF99"/>
                </a:solidFill>
                <a:latin typeface="Calibri" pitchFamily="34" charset="0"/>
              </a:endParaRPr>
            </a:p>
          </p:txBody>
        </p:sp>
        <p:sp>
          <p:nvSpPr>
            <p:cNvPr id="10" name="Prostokąt 9"/>
            <p:cNvSpPr/>
            <p:nvPr/>
          </p:nvSpPr>
          <p:spPr>
            <a:xfrm rot="20256537">
              <a:off x="3547425" y="3635598"/>
              <a:ext cx="18086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b="1" i="1" spc="800" dirty="0" smtClean="0">
                  <a:solidFill>
                    <a:srgbClr val="FFFF99"/>
                  </a:solidFill>
                  <a:latin typeface="Calibri" pitchFamily="34" charset="0"/>
                  <a:cs typeface="Calibri" pitchFamily="34" charset="0"/>
                </a:rPr>
                <a:t>Izerskie</a:t>
              </a:r>
              <a:endParaRPr lang="pl-PL" b="1" i="1" spc="800" dirty="0" smtClean="0">
                <a:solidFill>
                  <a:srgbClr val="FFFF99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elooblohovky koláž.jpg"/>
          <p:cNvPicPr>
            <a:picLocks noChangeAspect="1"/>
          </p:cNvPicPr>
          <p:nvPr/>
        </p:nvPicPr>
        <p:blipFill>
          <a:blip r:embed="rId3" cstate="print"/>
          <a:srcRect r="51300" b="48950"/>
          <a:stretch>
            <a:fillRect/>
          </a:stretch>
        </p:blipFill>
        <p:spPr>
          <a:xfrm>
            <a:off x="35496" y="980728"/>
            <a:ext cx="4464496" cy="46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pic>
        <p:nvPicPr>
          <p:cNvPr id="3" name="Obraz 2" descr="celooblohovky koláž.jpg"/>
          <p:cNvPicPr>
            <a:picLocks noChangeAspect="1"/>
          </p:cNvPicPr>
          <p:nvPr/>
        </p:nvPicPr>
        <p:blipFill>
          <a:blip r:embed="rId4" cstate="print"/>
          <a:srcRect l="52302" t="50000"/>
          <a:stretch>
            <a:fillRect/>
          </a:stretch>
        </p:blipFill>
        <p:spPr>
          <a:xfrm>
            <a:off x="4644008" y="980728"/>
            <a:ext cx="4464496" cy="46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sp>
        <p:nvSpPr>
          <p:cNvPr id="4" name="Prostokąt 3"/>
          <p:cNvSpPr/>
          <p:nvPr/>
        </p:nvSpPr>
        <p:spPr>
          <a:xfrm>
            <a:off x="7452320" y="580618"/>
            <a:ext cx="1612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Izerskie niebo</a:t>
            </a:r>
            <a:endParaRPr lang="pl-PL" dirty="0" smtClean="0">
              <a:solidFill>
                <a:srgbClr val="FFFFCC"/>
              </a:solidFill>
              <a:latin typeface="Calibri" pitchFamily="34" charset="0"/>
            </a:endParaRPr>
          </a:p>
        </p:txBody>
      </p:sp>
      <p:pic>
        <p:nvPicPr>
          <p:cNvPr id="5" name="Obraz 4" descr="x-logo-astro-liberec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40352" y="5013176"/>
            <a:ext cx="1174035" cy="108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Prostokąt 7"/>
          <p:cNvSpPr/>
          <p:nvPr/>
        </p:nvSpPr>
        <p:spPr>
          <a:xfrm>
            <a:off x="-1412" y="548680"/>
            <a:ext cx="1693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miejskie niebo</a:t>
            </a:r>
            <a:endParaRPr lang="pl-PL" dirty="0" smtClean="0">
              <a:solidFill>
                <a:srgbClr val="FFFF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Projekt domyślny">
  <a:themeElements>
    <a:clrScheme name="1_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Projekt domyśln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rgbClr val="CCFF66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rgbClr val="CCFF66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domyślny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domyślny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domyślny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11438</TotalTime>
  <Words>351</Words>
  <Application>Microsoft Office PowerPoint</Application>
  <PresentationFormat>Pokaz na ekranie (4:3)</PresentationFormat>
  <Paragraphs>108</Paragraphs>
  <Slides>19</Slides>
  <Notes>16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19</vt:i4>
      </vt:variant>
    </vt:vector>
  </HeadingPairs>
  <TitlesOfParts>
    <vt:vector size="21" baseType="lpstr">
      <vt:lpstr>1_Projekt domyślny</vt:lpstr>
      <vt:lpstr>4_Motyw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tytułu slajdu</dc:title>
  <dc:creator>IA</dc:creator>
  <cp:lastModifiedBy>eis</cp:lastModifiedBy>
  <cp:revision>770</cp:revision>
  <dcterms:created xsi:type="dcterms:W3CDTF">2004-09-11T15:25:16Z</dcterms:created>
  <dcterms:modified xsi:type="dcterms:W3CDTF">2014-11-08T07:15:00Z</dcterms:modified>
</cp:coreProperties>
</file>